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8" r:id="rId3"/>
    <p:sldId id="259" r:id="rId4"/>
    <p:sldId id="357" r:id="rId5"/>
    <p:sldId id="372" r:id="rId6"/>
    <p:sldId id="359" r:id="rId7"/>
    <p:sldId id="373" r:id="rId8"/>
    <p:sldId id="358" r:id="rId9"/>
    <p:sldId id="361" r:id="rId10"/>
    <p:sldId id="260" r:id="rId11"/>
    <p:sldId id="362" r:id="rId12"/>
    <p:sldId id="366" r:id="rId13"/>
    <p:sldId id="374" r:id="rId14"/>
    <p:sldId id="375" r:id="rId15"/>
    <p:sldId id="363" r:id="rId16"/>
    <p:sldId id="364" r:id="rId17"/>
    <p:sldId id="376" r:id="rId18"/>
    <p:sldId id="261" r:id="rId19"/>
    <p:sldId id="367" r:id="rId20"/>
    <p:sldId id="378" r:id="rId21"/>
    <p:sldId id="379" r:id="rId22"/>
    <p:sldId id="380" r:id="rId23"/>
    <p:sldId id="381" r:id="rId24"/>
    <p:sldId id="382" r:id="rId25"/>
    <p:sldId id="383" r:id="rId26"/>
    <p:sldId id="385" r:id="rId27"/>
    <p:sldId id="384" r:id="rId28"/>
    <p:sldId id="386" r:id="rId29"/>
    <p:sldId id="377" r:id="rId30"/>
    <p:sldId id="286" r:id="rId31"/>
    <p:sldId id="369" r:id="rId32"/>
    <p:sldId id="387" r:id="rId33"/>
    <p:sldId id="257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8CBF"/>
    <a:srgbClr val="3E3D4F"/>
    <a:srgbClr val="F26D64"/>
    <a:srgbClr val="FFFFFF"/>
    <a:srgbClr val="00B0F0"/>
    <a:srgbClr val="27AE60"/>
    <a:srgbClr val="15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37" autoAdjust="0"/>
    <p:restoredTop sz="92597"/>
  </p:normalViewPr>
  <p:slideViewPr>
    <p:cSldViewPr snapToGrid="0">
      <p:cViewPr varScale="1">
        <p:scale>
          <a:sx n="57" d="100"/>
          <a:sy n="57" d="100"/>
        </p:scale>
        <p:origin x="176" y="2016"/>
      </p:cViewPr>
      <p:guideLst>
        <p:guide orient="horz" pos="663"/>
        <p:guide pos="3840"/>
        <p:guide pos="10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8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Relationship Id="rId4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1C674-0332-4DE2-91BD-8B3A3A267F22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BBDC2-9211-4D0A-B216-04D5A0D71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9923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25ACD-7E29-6B4F-90E5-843857DD7C2A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1A215-0FE8-474A-AD6A-41D5FEE53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45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1A215-0FE8-474A-AD6A-41D5FEE53C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audio" Target="../media/audio1.wav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audio" Target="../media/audio4.wav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audio" Target="../media/audio2.wav"/><Relationship Id="rId2" Type="http://schemas.openxmlformats.org/officeDocument/2006/relationships/slideMaster" Target="../slideMasters/slideMaster1.xml"/><Relationship Id="rId3" Type="http://schemas.openxmlformats.org/officeDocument/2006/relationships/audio" Target="../media/audio2.wav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audio" Target="../media/audio3.wav"/><Relationship Id="rId2" Type="http://schemas.openxmlformats.org/officeDocument/2006/relationships/slideMaster" Target="../slideMasters/slideMaster1.xml"/><Relationship Id="rId3" Type="http://schemas.openxmlformats.org/officeDocument/2006/relationships/audio" Target="../media/audio3.wav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开始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42352"/>
            <a:ext cx="12192000" cy="29732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3132417" y="4257561"/>
            <a:ext cx="6172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3396000" y="4327411"/>
            <a:ext cx="54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3396000" y="4187711"/>
            <a:ext cx="54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4080710" y="4057506"/>
            <a:ext cx="4049137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金嘉浩 </a:t>
            </a:r>
            <a:r>
              <a:rPr lang="en-US" altLang="zh-CN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14051616 </a:t>
            </a:r>
          </a:p>
          <a:p>
            <a:pPr algn="ctr">
              <a:lnSpc>
                <a:spcPct val="100000"/>
              </a:lnSpc>
            </a:pP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指导老师</a:t>
            </a:r>
            <a:r>
              <a:rPr lang="en-US" altLang="zh-CN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:   </a:t>
            </a: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陆剑锋</a:t>
            </a:r>
            <a:endParaRPr lang="en-US" altLang="zh-CN" sz="2000" b="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731399" y="2390150"/>
            <a:ext cx="8729202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基于</a:t>
            </a:r>
            <a:r>
              <a:rPr lang="en-US" altLang="zh-CN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Godot</a:t>
            </a:r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引擎的第三人称视角</a:t>
            </a:r>
            <a:endParaRPr lang="en-US" altLang="zh-CN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冒险游戏设计与实现</a:t>
            </a:r>
            <a:endParaRPr lang="en-US" altLang="zh-CN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165292"/>
      </p:ext>
    </p:extLst>
  </p:cSld>
  <p:clrMapOvr>
    <a:masterClrMapping/>
  </p:clrMapOvr>
  <p:transition>
    <p:newsflash/>
    <p:sndAc>
      <p:stSnd>
        <p:snd r:embed="rId1" name="breeze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6140335" y="1413164"/>
            <a:ext cx="5213465" cy="23525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1"/>
          </p:nvPr>
        </p:nvSpPr>
        <p:spPr>
          <a:xfrm>
            <a:off x="6140334" y="3824461"/>
            <a:ext cx="5213465" cy="23525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90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19100" y="0"/>
            <a:ext cx="1303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52"/>
          <p:cNvSpPr txBox="1"/>
          <p:nvPr userDrawn="1"/>
        </p:nvSpPr>
        <p:spPr>
          <a:xfrm>
            <a:off x="966186" y="1152168"/>
            <a:ext cx="4603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a typeface="微软雅黑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1112210847"/>
      </p:ext>
    </p:extLst>
  </p:cSld>
  <p:clrMapOvr>
    <a:masterClrMapping/>
  </p:clrMapOvr>
  <p:transition>
    <p:cover/>
    <p:sndAc>
      <p:stSnd>
        <p:snd r:embed="rId1" name="applause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5"/>
          <p:cNvSpPr txBox="1"/>
          <p:nvPr userDrawn="1"/>
        </p:nvSpPr>
        <p:spPr>
          <a:xfrm>
            <a:off x="1489887" y="2586391"/>
            <a:ext cx="237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Adobe 宋体 Std L" pitchFamily="18" charset="-122"/>
              </a:rPr>
              <a:t>Contents Page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Adobe 宋体 Std L" pitchFamily="18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489887" y="1700808"/>
            <a:ext cx="2375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ea typeface="微软雅黑"/>
              </a:rPr>
              <a:t>目录页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4245609" y="0"/>
            <a:ext cx="79463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4008080" y="0"/>
            <a:ext cx="943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5"/>
          <p:cNvSpPr txBox="1"/>
          <p:nvPr userDrawn="1"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结论展望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6"/>
          <p:cNvSpPr txBox="1"/>
          <p:nvPr userDrawn="1"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研究背景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0"/>
          <p:cNvSpPr txBox="1"/>
          <p:nvPr userDrawn="1"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总体设计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1"/>
          <p:cNvSpPr txBox="1"/>
          <p:nvPr userDrawn="1"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具体实现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  <p:sndAc>
          <p:stSnd>
            <p:snd r:embed="rId1" name="type.wav"/>
          </p:stSnd>
        </p:sndAc>
      </p:transition>
    </mc:Choice>
    <mc:Fallback xmlns="">
      <p:transition spd="med">
        <p:fade/>
        <p:sndAc>
          <p:stSnd>
            <p:snd r:embed="rId3" name="typ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过渡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245609" y="0"/>
            <a:ext cx="79463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4008080" y="0"/>
            <a:ext cx="943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5"/>
          <p:cNvSpPr txBox="1"/>
          <p:nvPr userDrawn="1"/>
        </p:nvSpPr>
        <p:spPr>
          <a:xfrm>
            <a:off x="1489887" y="2586391"/>
            <a:ext cx="237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Adobe 宋体 Std L" pitchFamily="18" charset="-122"/>
              </a:rPr>
              <a:t>Transition Page</a:t>
            </a:r>
          </a:p>
        </p:txBody>
      </p:sp>
      <p:sp>
        <p:nvSpPr>
          <p:cNvPr id="7" name="文本框 52"/>
          <p:cNvSpPr txBox="1"/>
          <p:nvPr userDrawn="1"/>
        </p:nvSpPr>
        <p:spPr>
          <a:xfrm>
            <a:off x="1489887" y="1700808"/>
            <a:ext cx="2375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ea typeface="微软雅黑"/>
              </a:rPr>
              <a:t>过渡页</a:t>
            </a:r>
          </a:p>
        </p:txBody>
      </p:sp>
      <p:sp>
        <p:nvSpPr>
          <p:cNvPr id="10" name="TextBox 5"/>
          <p:cNvSpPr txBox="1"/>
          <p:nvPr userDrawn="1"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结论展望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6"/>
          <p:cNvSpPr txBox="1"/>
          <p:nvPr userDrawn="1"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研究背景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总体设计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1"/>
          <p:cNvSpPr txBox="1"/>
          <p:nvPr userDrawn="1"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具体实现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1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  <p:sndAc>
          <p:stSnd>
            <p:snd r:embed="rId1" name="hammer.wav"/>
          </p:stSnd>
        </p:sndAc>
      </p:transition>
    </mc:Choice>
    <mc:Fallback xmlns="">
      <p:transition spd="med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研究背景</a:t>
            </a: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6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总体设计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具体实现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11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结论展望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26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5.</a:t>
            </a:r>
            <a:r>
              <a:rPr lang="zh-CN" altLang="en-US" dirty="0">
                <a:solidFill>
                  <a:schemeClr val="bg1"/>
                </a:solidFill>
              </a:rPr>
              <a:t>不存在的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2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6140335" y="1413163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1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487884"/>
            <a:ext cx="12192000" cy="384629"/>
          </a:xfrm>
          <a:prstGeom prst="rect">
            <a:avLst/>
          </a:prstGeom>
          <a:solidFill>
            <a:srgbClr val="3E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6" name="TextBox 15"/>
          <p:cNvSpPr txBox="1"/>
          <p:nvPr userDrawn="1"/>
        </p:nvSpPr>
        <p:spPr>
          <a:xfrm>
            <a:off x="11141243" y="6513195"/>
            <a:ext cx="871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 </a:t>
            </a:r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1426369" y="497539"/>
            <a:ext cx="348642" cy="147919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497541"/>
          </a:xfrm>
          <a:prstGeom prst="rect">
            <a:avLst/>
          </a:prstGeom>
          <a:solidFill>
            <a:srgbClr val="3E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63071" y="0"/>
            <a:ext cx="1237129" cy="6454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0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7" r:id="rId6"/>
    <p:sldLayoutId id="2147483655" r:id="rId7"/>
    <p:sldLayoutId id="2147483656" r:id="rId8"/>
    <p:sldLayoutId id="2147483658" r:id="rId9"/>
    <p:sldLayoutId id="2147483659" r:id="rId10"/>
    <p:sldLayoutId id="21474836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2.wav"/><Relationship Id="rId3" Type="http://schemas.openxmlformats.org/officeDocument/2006/relationships/audio" Target="../media/audio2.wa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560531"/>
      </p:ext>
    </p:extLst>
  </p:cSld>
  <p:clrMapOvr>
    <a:masterClrMapping/>
  </p:clrMapOvr>
  <p:transition>
    <p:newsflash/>
    <p:sndAc>
      <p:stSnd>
        <p:snd r:embed="rId3" name="breeze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角圆角矩形 1"/>
          <p:cNvSpPr/>
          <p:nvPr/>
        </p:nvSpPr>
        <p:spPr>
          <a:xfrm>
            <a:off x="4799856" y="2454100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总体设计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69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7B063579-A911-497F-ABE3-07B3ABC82661}"/>
              </a:ext>
            </a:extLst>
          </p:cNvPr>
          <p:cNvGrpSpPr/>
          <p:nvPr/>
        </p:nvGrpSpPr>
        <p:grpSpPr>
          <a:xfrm>
            <a:off x="4462686" y="1843314"/>
            <a:ext cx="3266630" cy="3410116"/>
            <a:chOff x="4032919" y="1394673"/>
            <a:chExt cx="4126154" cy="4307397"/>
          </a:xfrm>
        </p:grpSpPr>
        <p:sp>
          <p:nvSpPr>
            <p:cNvPr id="11" name="矩形 2">
              <a:extLst>
                <a:ext uri="{FF2B5EF4-FFF2-40B4-BE49-F238E27FC236}">
                  <a16:creationId xmlns:a16="http://schemas.microsoft.com/office/drawing/2014/main" xmlns="" id="{EAFD2184-386B-491B-986A-37EF90406A91}"/>
                </a:ext>
              </a:extLst>
            </p:cNvPr>
            <p:cNvSpPr/>
            <p:nvPr/>
          </p:nvSpPr>
          <p:spPr>
            <a:xfrm rot="2700000">
              <a:off x="5864235" y="2360617"/>
              <a:ext cx="2294839" cy="2294837"/>
            </a:xfrm>
            <a:custGeom>
              <a:avLst/>
              <a:gdLst/>
              <a:ahLst/>
              <a:cxnLst/>
              <a:rect l="l" t="t" r="r" b="b"/>
              <a:pathLst>
                <a:path w="1584176" h="1584176">
                  <a:moveTo>
                    <a:pt x="231381" y="231381"/>
                  </a:moveTo>
                  <a:lnTo>
                    <a:pt x="231381" y="1352795"/>
                  </a:lnTo>
                  <a:lnTo>
                    <a:pt x="1352795" y="1352795"/>
                  </a:lnTo>
                  <a:lnTo>
                    <a:pt x="1352795" y="231381"/>
                  </a:lnTo>
                  <a:close/>
                  <a:moveTo>
                    <a:pt x="0" y="0"/>
                  </a:moveTo>
                  <a:lnTo>
                    <a:pt x="1584176" y="0"/>
                  </a:lnTo>
                  <a:lnTo>
                    <a:pt x="1584176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rgbClr val="F26D6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2" name="矩形 2">
              <a:extLst>
                <a:ext uri="{FF2B5EF4-FFF2-40B4-BE49-F238E27FC236}">
                  <a16:creationId xmlns:a16="http://schemas.microsoft.com/office/drawing/2014/main" xmlns="" id="{836846BF-38FB-435E-99C1-9F37A94F17B9}"/>
                </a:ext>
              </a:extLst>
            </p:cNvPr>
            <p:cNvSpPr/>
            <p:nvPr/>
          </p:nvSpPr>
          <p:spPr>
            <a:xfrm rot="2700000">
              <a:off x="4032918" y="2360617"/>
              <a:ext cx="2294839" cy="2294837"/>
            </a:xfrm>
            <a:custGeom>
              <a:avLst/>
              <a:gdLst/>
              <a:ahLst/>
              <a:cxnLst/>
              <a:rect l="l" t="t" r="r" b="b"/>
              <a:pathLst>
                <a:path w="1584176" h="1584176">
                  <a:moveTo>
                    <a:pt x="231381" y="231381"/>
                  </a:moveTo>
                  <a:lnTo>
                    <a:pt x="231381" y="1352795"/>
                  </a:lnTo>
                  <a:lnTo>
                    <a:pt x="1352795" y="1352795"/>
                  </a:lnTo>
                  <a:lnTo>
                    <a:pt x="1352795" y="231381"/>
                  </a:lnTo>
                  <a:close/>
                  <a:moveTo>
                    <a:pt x="0" y="0"/>
                  </a:moveTo>
                  <a:lnTo>
                    <a:pt x="1584176" y="0"/>
                  </a:lnTo>
                  <a:lnTo>
                    <a:pt x="1584176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34317E7B-F93C-47A3-9C9C-BE9628C99850}"/>
                </a:ext>
              </a:extLst>
            </p:cNvPr>
            <p:cNvSpPr/>
            <p:nvPr/>
          </p:nvSpPr>
          <p:spPr>
            <a:xfrm rot="2700000">
              <a:off x="5792099" y="1394673"/>
              <a:ext cx="607801" cy="607801"/>
            </a:xfrm>
            <a:prstGeom prst="rect">
              <a:avLst/>
            </a:prstGeom>
            <a:solidFill>
              <a:srgbClr val="F26D6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0AB4AB5B-E5FA-4396-A7D6-5BF5C6AD231B}"/>
                </a:ext>
              </a:extLst>
            </p:cNvPr>
            <p:cNvSpPr/>
            <p:nvPr/>
          </p:nvSpPr>
          <p:spPr>
            <a:xfrm rot="2700000">
              <a:off x="5792100" y="5094269"/>
              <a:ext cx="607801" cy="607801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DFBE7930-8960-4EA0-9243-F2DE63948D7F}"/>
              </a:ext>
            </a:extLst>
          </p:cNvPr>
          <p:cNvSpPr/>
          <p:nvPr/>
        </p:nvSpPr>
        <p:spPr>
          <a:xfrm>
            <a:off x="996853" y="2418757"/>
            <a:ext cx="2916000" cy="3321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Impact" panose="020B0806030902050204" pitchFamily="34" charset="0"/>
              </a:rPr>
              <a:t>框架设计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60AEBECD-743F-4D2C-8C4A-3FC8AC6F5B7E}"/>
              </a:ext>
            </a:extLst>
          </p:cNvPr>
          <p:cNvSpPr/>
          <p:nvPr/>
        </p:nvSpPr>
        <p:spPr>
          <a:xfrm>
            <a:off x="8279148" y="2418757"/>
            <a:ext cx="2916000" cy="332148"/>
          </a:xfrm>
          <a:prstGeom prst="rect">
            <a:avLst/>
          </a:pr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Impact" panose="020B0806030902050204" pitchFamily="34" charset="0"/>
              </a:rPr>
              <a:t>游戏设计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18" name="AutoShape 4" descr="Cover art">
            <a:extLst>
              <a:ext uri="{FF2B5EF4-FFF2-40B4-BE49-F238E27FC236}">
                <a16:creationId xmlns:a16="http://schemas.microsoft.com/office/drawing/2014/main" xmlns="" id="{05C2193F-3AA5-462F-B375-E490612ADD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6" descr="Cover art">
            <a:extLst>
              <a:ext uri="{FF2B5EF4-FFF2-40B4-BE49-F238E27FC236}">
                <a16:creationId xmlns:a16="http://schemas.microsoft.com/office/drawing/2014/main" xmlns="" id="{031467E6-ED3B-461F-8C65-276BB01B07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xmlns="" id="{4D58A038-5227-4940-8674-BB424BBD9FD6}"/>
              </a:ext>
            </a:extLst>
          </p:cNvPr>
          <p:cNvSpPr/>
          <p:nvPr/>
        </p:nvSpPr>
        <p:spPr>
          <a:xfrm>
            <a:off x="8891617" y="3581400"/>
            <a:ext cx="1766614" cy="1777746"/>
          </a:xfrm>
          <a:prstGeom prst="cube">
            <a:avLst/>
          </a:prstGeom>
          <a:solidFill>
            <a:srgbClr val="F26D64"/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xmlns="" id="{CC7A473C-C92B-4505-9B48-B746E29D8050}"/>
              </a:ext>
            </a:extLst>
          </p:cNvPr>
          <p:cNvSpPr/>
          <p:nvPr/>
        </p:nvSpPr>
        <p:spPr>
          <a:xfrm>
            <a:off x="1533771" y="3581400"/>
            <a:ext cx="1766614" cy="1777746"/>
          </a:xfrm>
          <a:prstGeom prst="cube">
            <a:avLst/>
          </a:prstGeom>
          <a:solidFill>
            <a:srgbClr val="00B0F0"/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03E14974-3C51-415A-B7DF-209EFAE51F8D}"/>
              </a:ext>
            </a:extLst>
          </p:cNvPr>
          <p:cNvGrpSpPr/>
          <p:nvPr/>
        </p:nvGrpSpPr>
        <p:grpSpPr>
          <a:xfrm>
            <a:off x="1905423" y="4337104"/>
            <a:ext cx="578791" cy="579979"/>
            <a:chOff x="949325" y="725488"/>
            <a:chExt cx="773113" cy="774700"/>
          </a:xfrm>
          <a:solidFill>
            <a:schemeClr val="bg1"/>
          </a:solidFill>
        </p:grpSpPr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xmlns="" id="{96202507-D468-4B94-A556-0BA534B0E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325" y="725488"/>
              <a:ext cx="773113" cy="774700"/>
            </a:xfrm>
            <a:custGeom>
              <a:avLst/>
              <a:gdLst>
                <a:gd name="T0" fmla="*/ 256 w 300"/>
                <a:gd name="T1" fmla="*/ 113 h 300"/>
                <a:gd name="T2" fmla="*/ 267 w 300"/>
                <a:gd name="T3" fmla="*/ 76 h 300"/>
                <a:gd name="T4" fmla="*/ 247 w 300"/>
                <a:gd name="T5" fmla="*/ 34 h 300"/>
                <a:gd name="T6" fmla="*/ 223 w 300"/>
                <a:gd name="T7" fmla="*/ 32 h 300"/>
                <a:gd name="T8" fmla="*/ 186 w 300"/>
                <a:gd name="T9" fmla="*/ 43 h 300"/>
                <a:gd name="T10" fmla="*/ 162 w 300"/>
                <a:gd name="T11" fmla="*/ 0 h 300"/>
                <a:gd name="T12" fmla="*/ 118 w 300"/>
                <a:gd name="T13" fmla="*/ 15 h 300"/>
                <a:gd name="T14" fmla="*/ 101 w 300"/>
                <a:gd name="T15" fmla="*/ 48 h 300"/>
                <a:gd name="T16" fmla="*/ 66 w 300"/>
                <a:gd name="T17" fmla="*/ 29 h 300"/>
                <a:gd name="T18" fmla="*/ 34 w 300"/>
                <a:gd name="T19" fmla="*/ 52 h 300"/>
                <a:gd name="T20" fmla="*/ 48 w 300"/>
                <a:gd name="T21" fmla="*/ 101 h 300"/>
                <a:gd name="T22" fmla="*/ 15 w 300"/>
                <a:gd name="T23" fmla="*/ 118 h 300"/>
                <a:gd name="T24" fmla="*/ 0 w 300"/>
                <a:gd name="T25" fmla="*/ 162 h 300"/>
                <a:gd name="T26" fmla="*/ 43 w 300"/>
                <a:gd name="T27" fmla="*/ 186 h 300"/>
                <a:gd name="T28" fmla="*/ 32 w 300"/>
                <a:gd name="T29" fmla="*/ 223 h 300"/>
                <a:gd name="T30" fmla="*/ 53 w 300"/>
                <a:gd name="T31" fmla="*/ 265 h 300"/>
                <a:gd name="T32" fmla="*/ 76 w 300"/>
                <a:gd name="T33" fmla="*/ 267 h 300"/>
                <a:gd name="T34" fmla="*/ 113 w 300"/>
                <a:gd name="T35" fmla="*/ 256 h 300"/>
                <a:gd name="T36" fmla="*/ 137 w 300"/>
                <a:gd name="T37" fmla="*/ 300 h 300"/>
                <a:gd name="T38" fmla="*/ 181 w 300"/>
                <a:gd name="T39" fmla="*/ 285 h 300"/>
                <a:gd name="T40" fmla="*/ 199 w 300"/>
                <a:gd name="T41" fmla="*/ 251 h 300"/>
                <a:gd name="T42" fmla="*/ 233 w 300"/>
                <a:gd name="T43" fmla="*/ 270 h 300"/>
                <a:gd name="T44" fmla="*/ 265 w 300"/>
                <a:gd name="T45" fmla="*/ 247 h 300"/>
                <a:gd name="T46" fmla="*/ 251 w 300"/>
                <a:gd name="T47" fmla="*/ 199 h 300"/>
                <a:gd name="T48" fmla="*/ 285 w 300"/>
                <a:gd name="T49" fmla="*/ 181 h 300"/>
                <a:gd name="T50" fmla="*/ 300 w 300"/>
                <a:gd name="T51" fmla="*/ 137 h 300"/>
                <a:gd name="T52" fmla="*/ 252 w 300"/>
                <a:gd name="T53" fmla="*/ 168 h 300"/>
                <a:gd name="T54" fmla="*/ 234 w 300"/>
                <a:gd name="T55" fmla="*/ 190 h 300"/>
                <a:gd name="T56" fmla="*/ 251 w 300"/>
                <a:gd name="T57" fmla="*/ 233 h 300"/>
                <a:gd name="T58" fmla="*/ 209 w 300"/>
                <a:gd name="T59" fmla="*/ 235 h 300"/>
                <a:gd name="T60" fmla="*/ 190 w 300"/>
                <a:gd name="T61" fmla="*/ 234 h 300"/>
                <a:gd name="T62" fmla="*/ 168 w 300"/>
                <a:gd name="T63" fmla="*/ 252 h 300"/>
                <a:gd name="T64" fmla="*/ 137 w 300"/>
                <a:gd name="T65" fmla="*/ 281 h 300"/>
                <a:gd name="T66" fmla="*/ 119 w 300"/>
                <a:gd name="T67" fmla="*/ 238 h 300"/>
                <a:gd name="T68" fmla="*/ 101 w 300"/>
                <a:gd name="T69" fmla="*/ 232 h 300"/>
                <a:gd name="T70" fmla="*/ 66 w 300"/>
                <a:gd name="T71" fmla="*/ 251 h 300"/>
                <a:gd name="T72" fmla="*/ 64 w 300"/>
                <a:gd name="T73" fmla="*/ 209 h 300"/>
                <a:gd name="T74" fmla="*/ 61 w 300"/>
                <a:gd name="T75" fmla="*/ 180 h 300"/>
                <a:gd name="T76" fmla="*/ 18 w 300"/>
                <a:gd name="T77" fmla="*/ 162 h 300"/>
                <a:gd name="T78" fmla="*/ 47 w 300"/>
                <a:gd name="T79" fmla="*/ 131 h 300"/>
                <a:gd name="T80" fmla="*/ 65 w 300"/>
                <a:gd name="T81" fmla="*/ 109 h 300"/>
                <a:gd name="T82" fmla="*/ 48 w 300"/>
                <a:gd name="T83" fmla="*/ 66 h 300"/>
                <a:gd name="T84" fmla="*/ 90 w 300"/>
                <a:gd name="T85" fmla="*/ 64 h 300"/>
                <a:gd name="T86" fmla="*/ 109 w 300"/>
                <a:gd name="T87" fmla="*/ 65 h 300"/>
                <a:gd name="T88" fmla="*/ 131 w 300"/>
                <a:gd name="T89" fmla="*/ 47 h 300"/>
                <a:gd name="T90" fmla="*/ 162 w 300"/>
                <a:gd name="T91" fmla="*/ 18 h 300"/>
                <a:gd name="T92" fmla="*/ 180 w 300"/>
                <a:gd name="T93" fmla="*/ 61 h 300"/>
                <a:gd name="T94" fmla="*/ 199 w 300"/>
                <a:gd name="T95" fmla="*/ 67 h 300"/>
                <a:gd name="T96" fmla="*/ 233 w 300"/>
                <a:gd name="T97" fmla="*/ 48 h 300"/>
                <a:gd name="T98" fmla="*/ 235 w 300"/>
                <a:gd name="T99" fmla="*/ 90 h 300"/>
                <a:gd name="T100" fmla="*/ 238 w 300"/>
                <a:gd name="T101" fmla="*/ 119 h 300"/>
                <a:gd name="T102" fmla="*/ 281 w 300"/>
                <a:gd name="T103" fmla="*/ 137 h 300"/>
                <a:gd name="T104" fmla="*/ 252 w 300"/>
                <a:gd name="T105" fmla="*/ 16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0" h="300">
                  <a:moveTo>
                    <a:pt x="285" y="118"/>
                  </a:moveTo>
                  <a:cubicBezTo>
                    <a:pt x="256" y="113"/>
                    <a:pt x="256" y="113"/>
                    <a:pt x="256" y="113"/>
                  </a:cubicBezTo>
                  <a:cubicBezTo>
                    <a:pt x="254" y="109"/>
                    <a:pt x="253" y="104"/>
                    <a:pt x="251" y="101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72" y="69"/>
                    <a:pt x="271" y="59"/>
                    <a:pt x="265" y="52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3" y="31"/>
                    <a:pt x="238" y="29"/>
                    <a:pt x="233" y="29"/>
                  </a:cubicBezTo>
                  <a:cubicBezTo>
                    <a:pt x="230" y="29"/>
                    <a:pt x="226" y="30"/>
                    <a:pt x="223" y="32"/>
                  </a:cubicBezTo>
                  <a:cubicBezTo>
                    <a:pt x="199" y="48"/>
                    <a:pt x="199" y="48"/>
                    <a:pt x="199" y="48"/>
                  </a:cubicBezTo>
                  <a:cubicBezTo>
                    <a:pt x="195" y="46"/>
                    <a:pt x="191" y="45"/>
                    <a:pt x="186" y="43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79" y="6"/>
                    <a:pt x="171" y="0"/>
                    <a:pt x="16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8" y="0"/>
                    <a:pt x="120" y="6"/>
                    <a:pt x="118" y="1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09" y="45"/>
                    <a:pt x="104" y="46"/>
                    <a:pt x="101" y="48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3" y="30"/>
                    <a:pt x="69" y="29"/>
                    <a:pt x="66" y="29"/>
                  </a:cubicBezTo>
                  <a:cubicBezTo>
                    <a:pt x="61" y="29"/>
                    <a:pt x="56" y="31"/>
                    <a:pt x="53" y="3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28" y="59"/>
                    <a:pt x="27" y="69"/>
                    <a:pt x="32" y="76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7" y="104"/>
                    <a:pt x="45" y="109"/>
                    <a:pt x="43" y="113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6" y="120"/>
                    <a:pt x="0" y="128"/>
                    <a:pt x="0" y="137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71"/>
                    <a:pt x="6" y="179"/>
                    <a:pt x="15" y="181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5" y="191"/>
                    <a:pt x="47" y="195"/>
                    <a:pt x="48" y="199"/>
                  </a:cubicBezTo>
                  <a:cubicBezTo>
                    <a:pt x="32" y="223"/>
                    <a:pt x="32" y="223"/>
                    <a:pt x="32" y="223"/>
                  </a:cubicBezTo>
                  <a:cubicBezTo>
                    <a:pt x="27" y="230"/>
                    <a:pt x="28" y="240"/>
                    <a:pt x="34" y="247"/>
                  </a:cubicBezTo>
                  <a:cubicBezTo>
                    <a:pt x="53" y="265"/>
                    <a:pt x="53" y="265"/>
                    <a:pt x="53" y="265"/>
                  </a:cubicBezTo>
                  <a:cubicBezTo>
                    <a:pt x="56" y="268"/>
                    <a:pt x="61" y="270"/>
                    <a:pt x="66" y="270"/>
                  </a:cubicBezTo>
                  <a:cubicBezTo>
                    <a:pt x="69" y="270"/>
                    <a:pt x="73" y="269"/>
                    <a:pt x="76" y="267"/>
                  </a:cubicBezTo>
                  <a:cubicBezTo>
                    <a:pt x="101" y="251"/>
                    <a:pt x="101" y="251"/>
                    <a:pt x="101" y="251"/>
                  </a:cubicBezTo>
                  <a:cubicBezTo>
                    <a:pt x="105" y="253"/>
                    <a:pt x="109" y="254"/>
                    <a:pt x="113" y="256"/>
                  </a:cubicBezTo>
                  <a:cubicBezTo>
                    <a:pt x="118" y="285"/>
                    <a:pt x="118" y="285"/>
                    <a:pt x="118" y="285"/>
                  </a:cubicBezTo>
                  <a:cubicBezTo>
                    <a:pt x="120" y="293"/>
                    <a:pt x="128" y="300"/>
                    <a:pt x="137" y="300"/>
                  </a:cubicBezTo>
                  <a:cubicBezTo>
                    <a:pt x="162" y="300"/>
                    <a:pt x="162" y="300"/>
                    <a:pt x="162" y="300"/>
                  </a:cubicBezTo>
                  <a:cubicBezTo>
                    <a:pt x="171" y="300"/>
                    <a:pt x="179" y="293"/>
                    <a:pt x="181" y="285"/>
                  </a:cubicBezTo>
                  <a:cubicBezTo>
                    <a:pt x="187" y="256"/>
                    <a:pt x="187" y="256"/>
                    <a:pt x="187" y="256"/>
                  </a:cubicBezTo>
                  <a:cubicBezTo>
                    <a:pt x="191" y="254"/>
                    <a:pt x="195" y="253"/>
                    <a:pt x="199" y="251"/>
                  </a:cubicBezTo>
                  <a:cubicBezTo>
                    <a:pt x="223" y="267"/>
                    <a:pt x="223" y="267"/>
                    <a:pt x="223" y="267"/>
                  </a:cubicBezTo>
                  <a:cubicBezTo>
                    <a:pt x="226" y="269"/>
                    <a:pt x="230" y="270"/>
                    <a:pt x="233" y="270"/>
                  </a:cubicBezTo>
                  <a:cubicBezTo>
                    <a:pt x="238" y="270"/>
                    <a:pt x="243" y="268"/>
                    <a:pt x="247" y="265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71" y="240"/>
                    <a:pt x="272" y="230"/>
                    <a:pt x="267" y="223"/>
                  </a:cubicBezTo>
                  <a:cubicBezTo>
                    <a:pt x="251" y="199"/>
                    <a:pt x="251" y="199"/>
                    <a:pt x="251" y="199"/>
                  </a:cubicBezTo>
                  <a:cubicBezTo>
                    <a:pt x="253" y="195"/>
                    <a:pt x="254" y="191"/>
                    <a:pt x="256" y="186"/>
                  </a:cubicBezTo>
                  <a:cubicBezTo>
                    <a:pt x="285" y="181"/>
                    <a:pt x="285" y="181"/>
                    <a:pt x="285" y="181"/>
                  </a:cubicBezTo>
                  <a:cubicBezTo>
                    <a:pt x="293" y="179"/>
                    <a:pt x="300" y="171"/>
                    <a:pt x="300" y="162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300" y="128"/>
                    <a:pt x="293" y="120"/>
                    <a:pt x="285" y="118"/>
                  </a:cubicBezTo>
                  <a:close/>
                  <a:moveTo>
                    <a:pt x="252" y="168"/>
                  </a:moveTo>
                  <a:cubicBezTo>
                    <a:pt x="246" y="169"/>
                    <a:pt x="240" y="174"/>
                    <a:pt x="238" y="180"/>
                  </a:cubicBezTo>
                  <a:cubicBezTo>
                    <a:pt x="237" y="184"/>
                    <a:pt x="235" y="187"/>
                    <a:pt x="234" y="190"/>
                  </a:cubicBezTo>
                  <a:cubicBezTo>
                    <a:pt x="231" y="196"/>
                    <a:pt x="231" y="203"/>
                    <a:pt x="235" y="209"/>
                  </a:cubicBezTo>
                  <a:cubicBezTo>
                    <a:pt x="251" y="233"/>
                    <a:pt x="251" y="233"/>
                    <a:pt x="251" y="233"/>
                  </a:cubicBezTo>
                  <a:cubicBezTo>
                    <a:pt x="233" y="251"/>
                    <a:pt x="233" y="251"/>
                    <a:pt x="233" y="251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06" y="233"/>
                    <a:pt x="202" y="232"/>
                    <a:pt x="199" y="232"/>
                  </a:cubicBezTo>
                  <a:cubicBezTo>
                    <a:pt x="196" y="232"/>
                    <a:pt x="193" y="233"/>
                    <a:pt x="190" y="234"/>
                  </a:cubicBezTo>
                  <a:cubicBezTo>
                    <a:pt x="187" y="235"/>
                    <a:pt x="184" y="237"/>
                    <a:pt x="180" y="238"/>
                  </a:cubicBezTo>
                  <a:cubicBezTo>
                    <a:pt x="174" y="240"/>
                    <a:pt x="169" y="246"/>
                    <a:pt x="168" y="252"/>
                  </a:cubicBezTo>
                  <a:cubicBezTo>
                    <a:pt x="162" y="281"/>
                    <a:pt x="162" y="281"/>
                    <a:pt x="162" y="281"/>
                  </a:cubicBezTo>
                  <a:cubicBezTo>
                    <a:pt x="137" y="281"/>
                    <a:pt x="137" y="281"/>
                    <a:pt x="137" y="281"/>
                  </a:cubicBezTo>
                  <a:cubicBezTo>
                    <a:pt x="131" y="252"/>
                    <a:pt x="131" y="252"/>
                    <a:pt x="131" y="252"/>
                  </a:cubicBezTo>
                  <a:cubicBezTo>
                    <a:pt x="130" y="246"/>
                    <a:pt x="125" y="240"/>
                    <a:pt x="119" y="238"/>
                  </a:cubicBezTo>
                  <a:cubicBezTo>
                    <a:pt x="115" y="237"/>
                    <a:pt x="112" y="235"/>
                    <a:pt x="109" y="234"/>
                  </a:cubicBezTo>
                  <a:cubicBezTo>
                    <a:pt x="106" y="233"/>
                    <a:pt x="103" y="232"/>
                    <a:pt x="101" y="232"/>
                  </a:cubicBezTo>
                  <a:cubicBezTo>
                    <a:pt x="97" y="232"/>
                    <a:pt x="93" y="233"/>
                    <a:pt x="90" y="235"/>
                  </a:cubicBezTo>
                  <a:cubicBezTo>
                    <a:pt x="66" y="251"/>
                    <a:pt x="66" y="251"/>
                    <a:pt x="66" y="251"/>
                  </a:cubicBezTo>
                  <a:cubicBezTo>
                    <a:pt x="48" y="233"/>
                    <a:pt x="48" y="233"/>
                    <a:pt x="48" y="233"/>
                  </a:cubicBezTo>
                  <a:cubicBezTo>
                    <a:pt x="64" y="209"/>
                    <a:pt x="64" y="209"/>
                    <a:pt x="64" y="209"/>
                  </a:cubicBezTo>
                  <a:cubicBezTo>
                    <a:pt x="68" y="203"/>
                    <a:pt x="68" y="196"/>
                    <a:pt x="65" y="190"/>
                  </a:cubicBezTo>
                  <a:cubicBezTo>
                    <a:pt x="64" y="187"/>
                    <a:pt x="62" y="184"/>
                    <a:pt x="61" y="180"/>
                  </a:cubicBezTo>
                  <a:cubicBezTo>
                    <a:pt x="59" y="174"/>
                    <a:pt x="54" y="169"/>
                    <a:pt x="47" y="168"/>
                  </a:cubicBezTo>
                  <a:cubicBezTo>
                    <a:pt x="18" y="162"/>
                    <a:pt x="18" y="162"/>
                    <a:pt x="18" y="162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4" y="130"/>
                    <a:pt x="59" y="125"/>
                    <a:pt x="61" y="119"/>
                  </a:cubicBezTo>
                  <a:cubicBezTo>
                    <a:pt x="62" y="115"/>
                    <a:pt x="64" y="112"/>
                    <a:pt x="65" y="109"/>
                  </a:cubicBezTo>
                  <a:cubicBezTo>
                    <a:pt x="68" y="103"/>
                    <a:pt x="68" y="96"/>
                    <a:pt x="64" y="9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3" y="66"/>
                    <a:pt x="97" y="67"/>
                    <a:pt x="101" y="67"/>
                  </a:cubicBezTo>
                  <a:cubicBezTo>
                    <a:pt x="103" y="67"/>
                    <a:pt x="106" y="67"/>
                    <a:pt x="109" y="65"/>
                  </a:cubicBezTo>
                  <a:cubicBezTo>
                    <a:pt x="112" y="64"/>
                    <a:pt x="115" y="62"/>
                    <a:pt x="119" y="61"/>
                  </a:cubicBezTo>
                  <a:cubicBezTo>
                    <a:pt x="125" y="59"/>
                    <a:pt x="130" y="54"/>
                    <a:pt x="131" y="47"/>
                  </a:cubicBezTo>
                  <a:cubicBezTo>
                    <a:pt x="137" y="18"/>
                    <a:pt x="137" y="18"/>
                    <a:pt x="137" y="18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168" y="47"/>
                    <a:pt x="168" y="47"/>
                    <a:pt x="168" y="47"/>
                  </a:cubicBezTo>
                  <a:cubicBezTo>
                    <a:pt x="169" y="54"/>
                    <a:pt x="174" y="59"/>
                    <a:pt x="180" y="61"/>
                  </a:cubicBezTo>
                  <a:cubicBezTo>
                    <a:pt x="184" y="62"/>
                    <a:pt x="187" y="64"/>
                    <a:pt x="190" y="65"/>
                  </a:cubicBezTo>
                  <a:cubicBezTo>
                    <a:pt x="193" y="67"/>
                    <a:pt x="196" y="67"/>
                    <a:pt x="199" y="67"/>
                  </a:cubicBezTo>
                  <a:cubicBezTo>
                    <a:pt x="202" y="67"/>
                    <a:pt x="206" y="66"/>
                    <a:pt x="209" y="64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35" y="90"/>
                    <a:pt x="235" y="90"/>
                    <a:pt x="235" y="90"/>
                  </a:cubicBezTo>
                  <a:cubicBezTo>
                    <a:pt x="231" y="96"/>
                    <a:pt x="231" y="103"/>
                    <a:pt x="234" y="109"/>
                  </a:cubicBezTo>
                  <a:cubicBezTo>
                    <a:pt x="235" y="112"/>
                    <a:pt x="237" y="115"/>
                    <a:pt x="238" y="119"/>
                  </a:cubicBezTo>
                  <a:cubicBezTo>
                    <a:pt x="240" y="125"/>
                    <a:pt x="246" y="130"/>
                    <a:pt x="252" y="131"/>
                  </a:cubicBezTo>
                  <a:cubicBezTo>
                    <a:pt x="281" y="137"/>
                    <a:pt x="281" y="137"/>
                    <a:pt x="281" y="137"/>
                  </a:cubicBezTo>
                  <a:cubicBezTo>
                    <a:pt x="281" y="162"/>
                    <a:pt x="281" y="162"/>
                    <a:pt x="281" y="162"/>
                  </a:cubicBezTo>
                  <a:lnTo>
                    <a:pt x="252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xmlns="" id="{DB140E80-3010-4EF5-A8D7-3F8771E682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225" y="942976"/>
              <a:ext cx="338138" cy="338138"/>
            </a:xfrm>
            <a:custGeom>
              <a:avLst/>
              <a:gdLst>
                <a:gd name="T0" fmla="*/ 66 w 131"/>
                <a:gd name="T1" fmla="*/ 0 h 131"/>
                <a:gd name="T2" fmla="*/ 0 w 131"/>
                <a:gd name="T3" fmla="*/ 66 h 131"/>
                <a:gd name="T4" fmla="*/ 66 w 131"/>
                <a:gd name="T5" fmla="*/ 131 h 131"/>
                <a:gd name="T6" fmla="*/ 131 w 131"/>
                <a:gd name="T7" fmla="*/ 66 h 131"/>
                <a:gd name="T8" fmla="*/ 66 w 131"/>
                <a:gd name="T9" fmla="*/ 0 h 131"/>
                <a:gd name="T10" fmla="*/ 66 w 131"/>
                <a:gd name="T11" fmla="*/ 123 h 131"/>
                <a:gd name="T12" fmla="*/ 8 w 131"/>
                <a:gd name="T13" fmla="*/ 66 h 131"/>
                <a:gd name="T14" fmla="*/ 66 w 131"/>
                <a:gd name="T15" fmla="*/ 8 h 131"/>
                <a:gd name="T16" fmla="*/ 123 w 131"/>
                <a:gd name="T17" fmla="*/ 66 h 131"/>
                <a:gd name="T18" fmla="*/ 66 w 131"/>
                <a:gd name="T19" fmla="*/ 1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31">
                  <a:moveTo>
                    <a:pt x="66" y="0"/>
                  </a:moveTo>
                  <a:cubicBezTo>
                    <a:pt x="29" y="0"/>
                    <a:pt x="0" y="29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1" y="102"/>
                    <a:pt x="131" y="66"/>
                  </a:cubicBezTo>
                  <a:cubicBezTo>
                    <a:pt x="131" y="29"/>
                    <a:pt x="102" y="0"/>
                    <a:pt x="66" y="0"/>
                  </a:cubicBezTo>
                  <a:close/>
                  <a:moveTo>
                    <a:pt x="66" y="123"/>
                  </a:moveTo>
                  <a:cubicBezTo>
                    <a:pt x="34" y="123"/>
                    <a:pt x="8" y="97"/>
                    <a:pt x="8" y="66"/>
                  </a:cubicBezTo>
                  <a:cubicBezTo>
                    <a:pt x="8" y="34"/>
                    <a:pt x="34" y="8"/>
                    <a:pt x="66" y="8"/>
                  </a:cubicBezTo>
                  <a:cubicBezTo>
                    <a:pt x="97" y="8"/>
                    <a:pt x="123" y="34"/>
                    <a:pt x="123" y="66"/>
                  </a:cubicBezTo>
                  <a:cubicBezTo>
                    <a:pt x="123" y="97"/>
                    <a:pt x="97" y="123"/>
                    <a:pt x="66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xmlns="" id="{DF82828E-6F4D-4A99-86F2-C78A39C171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6663" y="1014413"/>
              <a:ext cx="193675" cy="193675"/>
            </a:xfrm>
            <a:custGeom>
              <a:avLst/>
              <a:gdLst>
                <a:gd name="T0" fmla="*/ 38 w 75"/>
                <a:gd name="T1" fmla="*/ 0 h 75"/>
                <a:gd name="T2" fmla="*/ 0 w 75"/>
                <a:gd name="T3" fmla="*/ 38 h 75"/>
                <a:gd name="T4" fmla="*/ 38 w 75"/>
                <a:gd name="T5" fmla="*/ 75 h 75"/>
                <a:gd name="T6" fmla="*/ 75 w 75"/>
                <a:gd name="T7" fmla="*/ 38 h 75"/>
                <a:gd name="T8" fmla="*/ 38 w 75"/>
                <a:gd name="T9" fmla="*/ 0 h 75"/>
                <a:gd name="T10" fmla="*/ 38 w 75"/>
                <a:gd name="T11" fmla="*/ 66 h 75"/>
                <a:gd name="T12" fmla="*/ 9 w 75"/>
                <a:gd name="T13" fmla="*/ 38 h 75"/>
                <a:gd name="T14" fmla="*/ 38 w 75"/>
                <a:gd name="T15" fmla="*/ 9 h 75"/>
                <a:gd name="T16" fmla="*/ 66 w 75"/>
                <a:gd name="T17" fmla="*/ 38 h 75"/>
                <a:gd name="T18" fmla="*/ 38 w 75"/>
                <a:gd name="T19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5"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58"/>
                    <a:pt x="17" y="75"/>
                    <a:pt x="38" y="75"/>
                  </a:cubicBezTo>
                  <a:cubicBezTo>
                    <a:pt x="58" y="75"/>
                    <a:pt x="75" y="58"/>
                    <a:pt x="75" y="38"/>
                  </a:cubicBezTo>
                  <a:cubicBezTo>
                    <a:pt x="75" y="17"/>
                    <a:pt x="58" y="0"/>
                    <a:pt x="38" y="0"/>
                  </a:cubicBezTo>
                  <a:close/>
                  <a:moveTo>
                    <a:pt x="38" y="66"/>
                  </a:moveTo>
                  <a:cubicBezTo>
                    <a:pt x="22" y="66"/>
                    <a:pt x="9" y="53"/>
                    <a:pt x="9" y="38"/>
                  </a:cubicBezTo>
                  <a:cubicBezTo>
                    <a:pt x="9" y="22"/>
                    <a:pt x="22" y="9"/>
                    <a:pt x="38" y="9"/>
                  </a:cubicBezTo>
                  <a:cubicBezTo>
                    <a:pt x="53" y="9"/>
                    <a:pt x="66" y="22"/>
                    <a:pt x="66" y="38"/>
                  </a:cubicBezTo>
                  <a:cubicBezTo>
                    <a:pt x="66" y="53"/>
                    <a:pt x="53" y="66"/>
                    <a:pt x="38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7" name="Freeform 145">
            <a:extLst>
              <a:ext uri="{FF2B5EF4-FFF2-40B4-BE49-F238E27FC236}">
                <a16:creationId xmlns:a16="http://schemas.microsoft.com/office/drawing/2014/main" xmlns="" id="{3A41DDEA-E1F8-4ACF-9F77-7504F629B725}"/>
              </a:ext>
            </a:extLst>
          </p:cNvPr>
          <p:cNvSpPr>
            <a:spLocks/>
          </p:cNvSpPr>
          <p:nvPr/>
        </p:nvSpPr>
        <p:spPr bwMode="auto">
          <a:xfrm>
            <a:off x="9266226" y="4337104"/>
            <a:ext cx="702676" cy="586668"/>
          </a:xfrm>
          <a:custGeom>
            <a:avLst/>
            <a:gdLst>
              <a:gd name="T0" fmla="*/ 108 w 179"/>
              <a:gd name="T1" fmla="*/ 0 h 150"/>
              <a:gd name="T2" fmla="*/ 132 w 179"/>
              <a:gd name="T3" fmla="*/ 36 h 150"/>
              <a:gd name="T4" fmla="*/ 135 w 179"/>
              <a:gd name="T5" fmla="*/ 34 h 150"/>
              <a:gd name="T6" fmla="*/ 173 w 179"/>
              <a:gd name="T7" fmla="*/ 33 h 150"/>
              <a:gd name="T8" fmla="*/ 142 w 179"/>
              <a:gd name="T9" fmla="*/ 58 h 150"/>
              <a:gd name="T10" fmla="*/ 161 w 179"/>
              <a:gd name="T11" fmla="*/ 97 h 150"/>
              <a:gd name="T12" fmla="*/ 127 w 179"/>
              <a:gd name="T13" fmla="*/ 116 h 150"/>
              <a:gd name="T14" fmla="*/ 124 w 179"/>
              <a:gd name="T15" fmla="*/ 113 h 150"/>
              <a:gd name="T16" fmla="*/ 90 w 179"/>
              <a:gd name="T17" fmla="*/ 96 h 150"/>
              <a:gd name="T18" fmla="*/ 107 w 179"/>
              <a:gd name="T19" fmla="*/ 130 h 150"/>
              <a:gd name="T20" fmla="*/ 74 w 179"/>
              <a:gd name="T21" fmla="*/ 150 h 150"/>
              <a:gd name="T22" fmla="*/ 51 w 179"/>
              <a:gd name="T23" fmla="*/ 113 h 150"/>
              <a:gd name="T24" fmla="*/ 47 w 179"/>
              <a:gd name="T25" fmla="*/ 115 h 150"/>
              <a:gd name="T26" fmla="*/ 8 w 179"/>
              <a:gd name="T27" fmla="*/ 119 h 150"/>
              <a:gd name="T28" fmla="*/ 36 w 179"/>
              <a:gd name="T29" fmla="*/ 94 h 150"/>
              <a:gd name="T30" fmla="*/ 38 w 179"/>
              <a:gd name="T31" fmla="*/ 92 h 150"/>
              <a:gd name="T32" fmla="*/ 18 w 179"/>
              <a:gd name="T33" fmla="*/ 53 h 150"/>
              <a:gd name="T34" fmla="*/ 53 w 179"/>
              <a:gd name="T35" fmla="*/ 33 h 150"/>
              <a:gd name="T36" fmla="*/ 72 w 179"/>
              <a:gd name="T37" fmla="*/ 65 h 150"/>
              <a:gd name="T38" fmla="*/ 90 w 179"/>
              <a:gd name="T39" fmla="*/ 31 h 150"/>
              <a:gd name="T40" fmla="*/ 74 w 179"/>
              <a:gd name="T41" fmla="*/ 24 h 150"/>
              <a:gd name="T42" fmla="*/ 75 w 179"/>
              <a:gd name="T43" fmla="*/ 19 h 150"/>
              <a:gd name="T44" fmla="*/ 108 w 179"/>
              <a:gd name="T4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9" h="150">
                <a:moveTo>
                  <a:pt x="108" y="0"/>
                </a:moveTo>
                <a:cubicBezTo>
                  <a:pt x="114" y="11"/>
                  <a:pt x="124" y="33"/>
                  <a:pt x="132" y="36"/>
                </a:cubicBezTo>
                <a:cubicBezTo>
                  <a:pt x="133" y="36"/>
                  <a:pt x="134" y="35"/>
                  <a:pt x="135" y="34"/>
                </a:cubicBezTo>
                <a:cubicBezTo>
                  <a:pt x="137" y="14"/>
                  <a:pt x="168" y="6"/>
                  <a:pt x="173" y="33"/>
                </a:cubicBezTo>
                <a:cubicBezTo>
                  <a:pt x="179" y="61"/>
                  <a:pt x="154" y="50"/>
                  <a:pt x="142" y="58"/>
                </a:cubicBezTo>
                <a:cubicBezTo>
                  <a:pt x="148" y="71"/>
                  <a:pt x="155" y="84"/>
                  <a:pt x="161" y="97"/>
                </a:cubicBezTo>
                <a:cubicBezTo>
                  <a:pt x="152" y="102"/>
                  <a:pt x="137" y="114"/>
                  <a:pt x="127" y="116"/>
                </a:cubicBezTo>
                <a:cubicBezTo>
                  <a:pt x="125" y="116"/>
                  <a:pt x="125" y="114"/>
                  <a:pt x="124" y="113"/>
                </a:cubicBezTo>
                <a:cubicBezTo>
                  <a:pt x="128" y="90"/>
                  <a:pt x="112" y="72"/>
                  <a:pt x="90" y="96"/>
                </a:cubicBezTo>
                <a:cubicBezTo>
                  <a:pt x="72" y="115"/>
                  <a:pt x="109" y="125"/>
                  <a:pt x="107" y="130"/>
                </a:cubicBezTo>
                <a:cubicBezTo>
                  <a:pt x="96" y="137"/>
                  <a:pt x="85" y="143"/>
                  <a:pt x="74" y="150"/>
                </a:cubicBezTo>
                <a:cubicBezTo>
                  <a:pt x="66" y="138"/>
                  <a:pt x="59" y="125"/>
                  <a:pt x="51" y="113"/>
                </a:cubicBezTo>
                <a:cubicBezTo>
                  <a:pt x="50" y="114"/>
                  <a:pt x="48" y="115"/>
                  <a:pt x="47" y="115"/>
                </a:cubicBezTo>
                <a:cubicBezTo>
                  <a:pt x="42" y="132"/>
                  <a:pt x="18" y="149"/>
                  <a:pt x="8" y="119"/>
                </a:cubicBezTo>
                <a:cubicBezTo>
                  <a:pt x="0" y="94"/>
                  <a:pt x="22" y="96"/>
                  <a:pt x="36" y="94"/>
                </a:cubicBezTo>
                <a:cubicBezTo>
                  <a:pt x="37" y="93"/>
                  <a:pt x="38" y="93"/>
                  <a:pt x="38" y="92"/>
                </a:cubicBezTo>
                <a:cubicBezTo>
                  <a:pt x="32" y="79"/>
                  <a:pt x="24" y="66"/>
                  <a:pt x="18" y="53"/>
                </a:cubicBezTo>
                <a:cubicBezTo>
                  <a:pt x="29" y="47"/>
                  <a:pt x="41" y="40"/>
                  <a:pt x="53" y="33"/>
                </a:cubicBezTo>
                <a:cubicBezTo>
                  <a:pt x="62" y="42"/>
                  <a:pt x="48" y="65"/>
                  <a:pt x="72" y="65"/>
                </a:cubicBezTo>
                <a:cubicBezTo>
                  <a:pt x="87" y="64"/>
                  <a:pt x="100" y="45"/>
                  <a:pt x="90" y="31"/>
                </a:cubicBezTo>
                <a:cubicBezTo>
                  <a:pt x="84" y="28"/>
                  <a:pt x="76" y="28"/>
                  <a:pt x="74" y="24"/>
                </a:cubicBezTo>
                <a:cubicBezTo>
                  <a:pt x="72" y="19"/>
                  <a:pt x="74" y="21"/>
                  <a:pt x="75" y="19"/>
                </a:cubicBezTo>
                <a:cubicBezTo>
                  <a:pt x="86" y="13"/>
                  <a:pt x="97" y="6"/>
                  <a:pt x="108" y="0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xmlns="" id="{173D1789-842F-4D02-A91C-3A76AB687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</a:t>
            </a:r>
            <a:r>
              <a:rPr lang="zh-CN" altLang="en-US" dirty="0"/>
              <a:t>总体设计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 smtClean="0"/>
              <a:t>框架设计</a:t>
            </a:r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面向对象思想</a:t>
            </a:r>
            <a:endParaRPr lang="en-US" altLang="zh-CN" dirty="0"/>
          </a:p>
          <a:p>
            <a:r>
              <a:rPr lang="zh-CN" altLang="en-US" dirty="0"/>
              <a:t>低耦合</a:t>
            </a:r>
            <a:r>
              <a:rPr lang="zh-CN" altLang="en-US" dirty="0" smtClean="0"/>
              <a:t>度（解耦模式）</a:t>
            </a:r>
            <a:endParaRPr lang="en-US" altLang="zh-CN" dirty="0"/>
          </a:p>
          <a:p>
            <a:r>
              <a:rPr lang="zh-CN" altLang="en-US" dirty="0" smtClean="0"/>
              <a:t>模块化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 smtClean="0"/>
              <a:t>框架设计</a:t>
            </a:r>
            <a:endParaRPr 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7EE19446-988B-4891-8C61-FF2D4A31F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40" y="1122219"/>
            <a:ext cx="7818919" cy="5138813"/>
          </a:xfrm>
        </p:spPr>
      </p:pic>
    </p:spTree>
    <p:extLst>
      <p:ext uri="{BB962C8B-B14F-4D97-AF65-F5344CB8AC3E}">
        <p14:creationId xmlns:p14="http://schemas.microsoft.com/office/powerpoint/2010/main" val="244519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 smtClean="0"/>
              <a:t>框架设计</a:t>
            </a:r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游戏地图编辑</a:t>
            </a:r>
            <a:endParaRPr lang="en-US" altLang="zh-CN" dirty="0" smtClean="0"/>
          </a:p>
          <a:p>
            <a:r>
              <a:rPr lang="zh-CN" altLang="en-US" dirty="0" smtClean="0"/>
              <a:t>游戏数据编辑</a:t>
            </a:r>
            <a:endParaRPr lang="en-US" altLang="zh-CN" dirty="0" smtClean="0"/>
          </a:p>
          <a:p>
            <a:r>
              <a:rPr lang="zh-CN" altLang="en-US" dirty="0" smtClean="0"/>
              <a:t>逻辑与资源解耦</a:t>
            </a:r>
            <a:endParaRPr lang="en-US" altLang="zh-CN" dirty="0" smtClean="0"/>
          </a:p>
          <a:p>
            <a:r>
              <a:rPr lang="zh-CN" altLang="en-US" dirty="0" smtClean="0"/>
              <a:t>模块化、可扩展的技能系统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46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 smtClean="0"/>
              <a:t>游戏</a:t>
            </a:r>
            <a:r>
              <a:rPr lang="zh-CN" altLang="en-US" dirty="0" smtClean="0"/>
              <a:t>设计</a:t>
            </a:r>
            <a:endParaRPr lang="en-US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39" y="1122219"/>
            <a:ext cx="8992522" cy="5054744"/>
          </a:xfrm>
        </p:spPr>
      </p:pic>
    </p:spTree>
    <p:extLst>
      <p:ext uri="{BB962C8B-B14F-4D97-AF65-F5344CB8AC3E}">
        <p14:creationId xmlns:p14="http://schemas.microsoft.com/office/powerpoint/2010/main" val="127518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 smtClean="0"/>
              <a:t>游戏设计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63" y="1122219"/>
            <a:ext cx="8969674" cy="5045442"/>
          </a:xfrm>
        </p:spPr>
      </p:pic>
    </p:spTree>
    <p:extLst>
      <p:ext uri="{BB962C8B-B14F-4D97-AF65-F5344CB8AC3E}">
        <p14:creationId xmlns:p14="http://schemas.microsoft.com/office/powerpoint/2010/main" val="222084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 smtClean="0"/>
              <a:t>游戏设计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地图</a:t>
            </a:r>
            <a:endParaRPr lang="en-US" altLang="zh-CN" dirty="0" smtClean="0"/>
          </a:p>
          <a:p>
            <a:r>
              <a:rPr lang="zh-CN" altLang="en-US" dirty="0" smtClean="0"/>
              <a:t>多种单位</a:t>
            </a:r>
            <a:endParaRPr lang="en-US" altLang="zh-CN" dirty="0" smtClean="0"/>
          </a:p>
          <a:p>
            <a:r>
              <a:rPr lang="zh-CN" altLang="en-US" dirty="0" smtClean="0"/>
              <a:t>多种技能</a:t>
            </a:r>
            <a:endParaRPr lang="en-US" altLang="zh-CN" dirty="0" smtClean="0"/>
          </a:p>
          <a:p>
            <a:r>
              <a:rPr lang="zh-CN" altLang="en-US" dirty="0" smtClean="0"/>
              <a:t>战斗系统</a:t>
            </a:r>
            <a:endParaRPr lang="en-US" altLang="zh-CN" dirty="0" smtClean="0"/>
          </a:p>
          <a:p>
            <a:r>
              <a:rPr lang="zh-CN" altLang="en-US" dirty="0" smtClean="0"/>
              <a:t>单位</a:t>
            </a:r>
            <a:r>
              <a:rPr lang="en-US" altLang="zh-CN" dirty="0" smtClean="0"/>
              <a:t>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6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角圆角矩形 1"/>
          <p:cNvSpPr/>
          <p:nvPr/>
        </p:nvSpPr>
        <p:spPr>
          <a:xfrm>
            <a:off x="4799856" y="3198183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具体实现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762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</a:t>
            </a:r>
            <a:r>
              <a:rPr lang="zh-CN" altLang="en-US" dirty="0" smtClean="0"/>
              <a:t>游戏地图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658" y="1122219"/>
            <a:ext cx="9036683" cy="5054744"/>
          </a:xfrm>
        </p:spPr>
      </p:pic>
    </p:spTree>
    <p:extLst>
      <p:ext uri="{BB962C8B-B14F-4D97-AF65-F5344CB8AC3E}">
        <p14:creationId xmlns:p14="http://schemas.microsoft.com/office/powerpoint/2010/main" val="246343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85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  <p:sndAc>
          <p:stSnd>
            <p:snd r:embed="rId2" name="type.wav"/>
          </p:stSnd>
        </p:sndAc>
      </p:transition>
    </mc:Choice>
    <mc:Fallback xmlns="">
      <p:transition spd="med">
        <p:fade/>
        <p:sndAc>
          <p:stSnd>
            <p:snd r:embed="rId3" name="typ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2</a:t>
            </a:r>
            <a:r>
              <a:rPr lang="zh-CN" altLang="en-US" dirty="0"/>
              <a:t> </a:t>
            </a:r>
            <a:r>
              <a:rPr lang="zh-CN" altLang="en-US" dirty="0" smtClean="0"/>
              <a:t>碰撞系统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265" y="1122219"/>
            <a:ext cx="6693469" cy="4514200"/>
          </a:xfrm>
        </p:spPr>
      </p:pic>
    </p:spTree>
    <p:extLst>
      <p:ext uri="{BB962C8B-B14F-4D97-AF65-F5344CB8AC3E}">
        <p14:creationId xmlns:p14="http://schemas.microsoft.com/office/powerpoint/2010/main" val="131887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3</a:t>
            </a:r>
            <a:r>
              <a:rPr lang="zh-CN" altLang="en-US" dirty="0" smtClean="0"/>
              <a:t> 单位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单位属性</a:t>
            </a:r>
            <a:endParaRPr lang="en-US" altLang="zh-CN" dirty="0" smtClean="0"/>
          </a:p>
          <a:p>
            <a:r>
              <a:rPr lang="zh-CN" altLang="en-US" dirty="0" smtClean="0"/>
              <a:t>有限状态机</a:t>
            </a:r>
            <a:endParaRPr lang="en-US" altLang="zh-CN" dirty="0" smtClean="0"/>
          </a:p>
          <a:p>
            <a:r>
              <a:rPr lang="zh-CN" altLang="en-US" dirty="0" smtClean="0"/>
              <a:t>单位</a:t>
            </a:r>
            <a:r>
              <a:rPr lang="en-US" altLang="zh-CN" dirty="0" smtClean="0"/>
              <a:t>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4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3.1</a:t>
            </a:r>
            <a:r>
              <a:rPr lang="zh-CN" altLang="en-US" dirty="0" smtClean="0"/>
              <a:t> 单位属性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306" y="1122219"/>
            <a:ext cx="6021388" cy="5054744"/>
          </a:xfrm>
        </p:spPr>
      </p:pic>
    </p:spTree>
    <p:extLst>
      <p:ext uri="{BB962C8B-B14F-4D97-AF65-F5344CB8AC3E}">
        <p14:creationId xmlns:p14="http://schemas.microsoft.com/office/powerpoint/2010/main" val="150280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3.2</a:t>
            </a:r>
            <a:r>
              <a:rPr lang="zh-CN" altLang="en-US" dirty="0" smtClean="0"/>
              <a:t> 单位状态机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76" y="1122219"/>
            <a:ext cx="7581648" cy="4985898"/>
          </a:xfrm>
        </p:spPr>
      </p:pic>
    </p:spTree>
    <p:extLst>
      <p:ext uri="{BB962C8B-B14F-4D97-AF65-F5344CB8AC3E}">
        <p14:creationId xmlns:p14="http://schemas.microsoft.com/office/powerpoint/2010/main" val="52803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3.3</a:t>
            </a:r>
            <a:r>
              <a:rPr lang="zh-CN" altLang="en-US" dirty="0" smtClean="0"/>
              <a:t> 单位</a:t>
            </a:r>
            <a:r>
              <a:rPr lang="en-US" altLang="zh-CN" dirty="0" smtClean="0"/>
              <a:t>AI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13" y="1122219"/>
            <a:ext cx="8719773" cy="5054744"/>
          </a:xfrm>
        </p:spPr>
      </p:pic>
    </p:spTree>
    <p:extLst>
      <p:ext uri="{BB962C8B-B14F-4D97-AF65-F5344CB8AC3E}">
        <p14:creationId xmlns:p14="http://schemas.microsoft.com/office/powerpoint/2010/main" val="98745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4</a:t>
            </a:r>
            <a:r>
              <a:rPr lang="zh-CN" altLang="en-US" dirty="0" smtClean="0"/>
              <a:t> 演算体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56" y="2205014"/>
            <a:ext cx="9220688" cy="2058989"/>
          </a:xfrm>
        </p:spPr>
      </p:pic>
    </p:spTree>
    <p:extLst>
      <p:ext uri="{BB962C8B-B14F-4D97-AF65-F5344CB8AC3E}">
        <p14:creationId xmlns:p14="http://schemas.microsoft.com/office/powerpoint/2010/main" val="124270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4</a:t>
            </a:r>
            <a:r>
              <a:rPr lang="zh-CN" altLang="en-US" dirty="0" smtClean="0"/>
              <a:t> 演算体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13" y="1122219"/>
            <a:ext cx="8870974" cy="5054744"/>
          </a:xfrm>
        </p:spPr>
      </p:pic>
    </p:spTree>
    <p:extLst>
      <p:ext uri="{BB962C8B-B14F-4D97-AF65-F5344CB8AC3E}">
        <p14:creationId xmlns:p14="http://schemas.microsoft.com/office/powerpoint/2010/main" val="173183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5</a:t>
            </a:r>
            <a:r>
              <a:rPr lang="zh-CN" altLang="en-US" dirty="0" smtClean="0"/>
              <a:t> 效果树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90" y="1122219"/>
            <a:ext cx="8696420" cy="5054744"/>
          </a:xfrm>
        </p:spPr>
      </p:pic>
    </p:spTree>
    <p:extLst>
      <p:ext uri="{BB962C8B-B14F-4D97-AF65-F5344CB8AC3E}">
        <p14:creationId xmlns:p14="http://schemas.microsoft.com/office/powerpoint/2010/main" val="29179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5</a:t>
            </a:r>
            <a:r>
              <a:rPr lang="zh-CN" altLang="en-US" dirty="0" smtClean="0"/>
              <a:t> 效果树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13" y="1122219"/>
            <a:ext cx="8870974" cy="5054744"/>
          </a:xfrm>
        </p:spPr>
      </p:pic>
    </p:spTree>
    <p:extLst>
      <p:ext uri="{BB962C8B-B14F-4D97-AF65-F5344CB8AC3E}">
        <p14:creationId xmlns:p14="http://schemas.microsoft.com/office/powerpoint/2010/main" val="36543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</p:spPr>
        <p:txBody>
          <a:bodyPr/>
          <a:lstStyle/>
          <a:p>
            <a:r>
              <a:rPr lang="en-US" dirty="0" smtClean="0"/>
              <a:t>3.1 </a:t>
            </a:r>
            <a:r>
              <a:rPr lang="zh-CN" altLang="en-US" dirty="0" smtClean="0"/>
              <a:t>主要模块</a:t>
            </a:r>
            <a:endParaRPr lang="en-US" dirty="0"/>
          </a:p>
        </p:txBody>
      </p:sp>
      <p:sp>
        <p:nvSpPr>
          <p:cNvPr id="20" name="任意多边形 30"/>
          <p:cNvSpPr/>
          <p:nvPr/>
        </p:nvSpPr>
        <p:spPr>
          <a:xfrm rot="19200000">
            <a:off x="5245119" y="2584436"/>
            <a:ext cx="2199581" cy="2183682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31"/>
          <p:cNvSpPr/>
          <p:nvPr/>
        </p:nvSpPr>
        <p:spPr>
          <a:xfrm rot="19200000">
            <a:off x="6728934" y="1524061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任意多边形 32"/>
          <p:cNvSpPr/>
          <p:nvPr/>
        </p:nvSpPr>
        <p:spPr>
          <a:xfrm rot="19200000">
            <a:off x="4058291" y="4250746"/>
            <a:ext cx="1970558" cy="1937724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任意多边形 33"/>
          <p:cNvSpPr/>
          <p:nvPr/>
        </p:nvSpPr>
        <p:spPr>
          <a:xfrm rot="19200000">
            <a:off x="4052574" y="2019274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0913" y="2018535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碰撞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773409" y="340708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595959"/>
                </a:solidFill>
              </a:rPr>
              <a:t>技能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242662" y="2513748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显示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467362" y="492722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595959"/>
                </a:solidFill>
              </a:rPr>
              <a:t>AI</a:t>
            </a:r>
            <a:endParaRPr lang="zh-CN" altLang="en-US" sz="3200" b="1" dirty="0">
              <a:solidFill>
                <a:srgbClr val="595959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73730" y="2609284"/>
            <a:ext cx="2916000" cy="332148"/>
          </a:xfrm>
          <a:prstGeom prst="rect">
            <a:avLst/>
          </a:pr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单位、地图</a:t>
            </a:r>
          </a:p>
        </p:txBody>
      </p:sp>
      <p:sp>
        <p:nvSpPr>
          <p:cNvPr id="51" name="矩形 50"/>
          <p:cNvSpPr/>
          <p:nvPr/>
        </p:nvSpPr>
        <p:spPr>
          <a:xfrm>
            <a:off x="773730" y="5053534"/>
            <a:ext cx="2916000" cy="332148"/>
          </a:xfrm>
          <a:prstGeom prst="rect">
            <a:avLst/>
          </a:pr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寻路、行为</a:t>
            </a:r>
          </a:p>
        </p:txBody>
      </p:sp>
      <p:sp>
        <p:nvSpPr>
          <p:cNvPr id="52" name="矩形 51"/>
          <p:cNvSpPr/>
          <p:nvPr/>
        </p:nvSpPr>
        <p:spPr>
          <a:xfrm>
            <a:off x="7849324" y="3539498"/>
            <a:ext cx="2916000" cy="332148"/>
          </a:xfrm>
          <a:prstGeom prst="rect">
            <a:avLst/>
          </a:pr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模块化</a:t>
            </a:r>
          </a:p>
        </p:txBody>
      </p:sp>
      <p:sp>
        <p:nvSpPr>
          <p:cNvPr id="53" name="矩形 52"/>
          <p:cNvSpPr/>
          <p:nvPr/>
        </p:nvSpPr>
        <p:spPr>
          <a:xfrm>
            <a:off x="8447157" y="2114071"/>
            <a:ext cx="2916000" cy="332148"/>
          </a:xfrm>
          <a:prstGeom prst="rect">
            <a:avLst/>
          </a:pr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怪物、角色、投射物、地图</a:t>
            </a:r>
          </a:p>
        </p:txBody>
      </p:sp>
    </p:spTree>
    <p:extLst>
      <p:ext uri="{BB962C8B-B14F-4D97-AF65-F5344CB8AC3E}">
        <p14:creationId xmlns:p14="http://schemas.microsoft.com/office/powerpoint/2010/main" val="468214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d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</a:rPr>
              <a:t>清晰的内容设定</a:t>
            </a:r>
          </a:p>
        </p:txBody>
      </p:sp>
      <p:sp>
        <p:nvSpPr>
          <p:cNvPr id="2" name="对角圆角矩形 1"/>
          <p:cNvSpPr/>
          <p:nvPr/>
        </p:nvSpPr>
        <p:spPr>
          <a:xfrm>
            <a:off x="4799856" y="1700808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5358044" y="1849387"/>
            <a:ext cx="38343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405564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对角圆角矩形 4"/>
          <p:cNvSpPr/>
          <p:nvPr/>
        </p:nvSpPr>
        <p:spPr>
          <a:xfrm>
            <a:off x="4799856" y="3942265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结论展望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01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30"/>
          <p:cNvSpPr/>
          <p:nvPr/>
        </p:nvSpPr>
        <p:spPr>
          <a:xfrm rot="19200000">
            <a:off x="5245119" y="2584436"/>
            <a:ext cx="2199581" cy="2183682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31"/>
          <p:cNvSpPr/>
          <p:nvPr/>
        </p:nvSpPr>
        <p:spPr>
          <a:xfrm rot="19200000">
            <a:off x="6728934" y="1524061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任意多边形 32"/>
          <p:cNvSpPr/>
          <p:nvPr/>
        </p:nvSpPr>
        <p:spPr>
          <a:xfrm rot="19200000">
            <a:off x="4058291" y="4250746"/>
            <a:ext cx="1970558" cy="1937724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任意多边形 33"/>
          <p:cNvSpPr/>
          <p:nvPr/>
        </p:nvSpPr>
        <p:spPr>
          <a:xfrm rot="19200000">
            <a:off x="4052574" y="2019274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0913" y="2018535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碰撞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773409" y="340708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595959"/>
                </a:solidFill>
              </a:rPr>
              <a:t>技能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242662" y="2513748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显示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467362" y="492722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595959"/>
                </a:solidFill>
              </a:rPr>
              <a:t>AI</a:t>
            </a:r>
            <a:endParaRPr lang="zh-CN" altLang="en-US" sz="3200" b="1" dirty="0">
              <a:solidFill>
                <a:srgbClr val="595959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73730" y="2609284"/>
            <a:ext cx="2916000" cy="332148"/>
          </a:xfrm>
          <a:prstGeom prst="rect">
            <a:avLst/>
          </a:pr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单位、地图</a:t>
            </a:r>
          </a:p>
        </p:txBody>
      </p:sp>
      <p:sp>
        <p:nvSpPr>
          <p:cNvPr id="51" name="矩形 50"/>
          <p:cNvSpPr/>
          <p:nvPr/>
        </p:nvSpPr>
        <p:spPr>
          <a:xfrm>
            <a:off x="773730" y="5053534"/>
            <a:ext cx="2916000" cy="332148"/>
          </a:xfrm>
          <a:prstGeom prst="rect">
            <a:avLst/>
          </a:pr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寻路、行为</a:t>
            </a:r>
          </a:p>
        </p:txBody>
      </p:sp>
      <p:sp>
        <p:nvSpPr>
          <p:cNvPr id="52" name="矩形 51"/>
          <p:cNvSpPr/>
          <p:nvPr/>
        </p:nvSpPr>
        <p:spPr>
          <a:xfrm>
            <a:off x="7849324" y="3539498"/>
            <a:ext cx="2916000" cy="332148"/>
          </a:xfrm>
          <a:prstGeom prst="rect">
            <a:avLst/>
          </a:pr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模块化</a:t>
            </a:r>
          </a:p>
        </p:txBody>
      </p:sp>
      <p:sp>
        <p:nvSpPr>
          <p:cNvPr id="53" name="矩形 52"/>
          <p:cNvSpPr/>
          <p:nvPr/>
        </p:nvSpPr>
        <p:spPr>
          <a:xfrm>
            <a:off x="8447157" y="2114071"/>
            <a:ext cx="2916000" cy="332148"/>
          </a:xfrm>
          <a:prstGeom prst="rect">
            <a:avLst/>
          </a:pr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怪物、角色、投射物、地图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</a:t>
            </a:r>
            <a:r>
              <a:rPr lang="zh-CN" altLang="en-US" dirty="0" smtClean="0"/>
              <a:t>结论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0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</a:t>
            </a:r>
            <a:r>
              <a:rPr lang="en-US" altLang="zh-CN" dirty="0" smtClean="0"/>
              <a:t>2</a:t>
            </a:r>
            <a:r>
              <a:rPr lang="en-US" dirty="0" smtClean="0"/>
              <a:t> </a:t>
            </a:r>
            <a:r>
              <a:rPr lang="zh-CN" altLang="en-US" dirty="0" smtClean="0"/>
              <a:t>展望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丰富组件</a:t>
            </a:r>
            <a:endParaRPr lang="en-US" altLang="zh-CN" dirty="0" smtClean="0"/>
          </a:p>
          <a:p>
            <a:r>
              <a:rPr lang="zh-CN" altLang="en-US" dirty="0" smtClean="0"/>
              <a:t>扩展功能</a:t>
            </a:r>
            <a:endParaRPr lang="en-US" altLang="zh-CN" dirty="0" smtClean="0"/>
          </a:p>
          <a:p>
            <a:r>
              <a:rPr lang="zh-CN" altLang="en-US" dirty="0" smtClean="0"/>
              <a:t>更加智能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7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274303"/>
      </p:ext>
    </p:extLst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1.1 </a:t>
            </a:r>
            <a:r>
              <a:rPr lang="zh-CN" altLang="en-US" dirty="0">
                <a:solidFill>
                  <a:srgbClr val="3E3D4F"/>
                </a:solidFill>
              </a:rPr>
              <a:t>行业背景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6" y="1478131"/>
            <a:ext cx="11132258" cy="388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0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1.1 </a:t>
            </a:r>
            <a:r>
              <a:rPr lang="zh-CN" altLang="en-US" dirty="0">
                <a:solidFill>
                  <a:srgbClr val="3E3D4F"/>
                </a:solidFill>
              </a:rPr>
              <a:t>行业背景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E7B43EEE-703D-4BF1-AD31-DA46BF50776A}"/>
              </a:ext>
            </a:extLst>
          </p:cNvPr>
          <p:cNvGrpSpPr/>
          <p:nvPr/>
        </p:nvGrpSpPr>
        <p:grpSpPr>
          <a:xfrm>
            <a:off x="4462686" y="1843314"/>
            <a:ext cx="3266630" cy="3410116"/>
            <a:chOff x="4032919" y="1394673"/>
            <a:chExt cx="4126154" cy="4307397"/>
          </a:xfrm>
        </p:grpSpPr>
        <p:sp>
          <p:nvSpPr>
            <p:cNvPr id="6" name="矩形 2">
              <a:extLst>
                <a:ext uri="{FF2B5EF4-FFF2-40B4-BE49-F238E27FC236}">
                  <a16:creationId xmlns:a16="http://schemas.microsoft.com/office/drawing/2014/main" xmlns="" id="{1AB6DBBC-5DEB-4C6A-8807-740E62D19472}"/>
                </a:ext>
              </a:extLst>
            </p:cNvPr>
            <p:cNvSpPr/>
            <p:nvPr/>
          </p:nvSpPr>
          <p:spPr>
            <a:xfrm rot="2700000">
              <a:off x="5864235" y="2360617"/>
              <a:ext cx="2294839" cy="2294837"/>
            </a:xfrm>
            <a:custGeom>
              <a:avLst/>
              <a:gdLst/>
              <a:ahLst/>
              <a:cxnLst/>
              <a:rect l="l" t="t" r="r" b="b"/>
              <a:pathLst>
                <a:path w="1584176" h="1584176">
                  <a:moveTo>
                    <a:pt x="231381" y="231381"/>
                  </a:moveTo>
                  <a:lnTo>
                    <a:pt x="231381" y="1352795"/>
                  </a:lnTo>
                  <a:lnTo>
                    <a:pt x="1352795" y="1352795"/>
                  </a:lnTo>
                  <a:lnTo>
                    <a:pt x="1352795" y="231381"/>
                  </a:lnTo>
                  <a:close/>
                  <a:moveTo>
                    <a:pt x="0" y="0"/>
                  </a:moveTo>
                  <a:lnTo>
                    <a:pt x="1584176" y="0"/>
                  </a:lnTo>
                  <a:lnTo>
                    <a:pt x="1584176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rgbClr val="F26D6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" name="矩形 2">
              <a:extLst>
                <a:ext uri="{FF2B5EF4-FFF2-40B4-BE49-F238E27FC236}">
                  <a16:creationId xmlns:a16="http://schemas.microsoft.com/office/drawing/2014/main" xmlns="" id="{5C8AF296-6898-4079-B777-F2130B873712}"/>
                </a:ext>
              </a:extLst>
            </p:cNvPr>
            <p:cNvSpPr/>
            <p:nvPr/>
          </p:nvSpPr>
          <p:spPr>
            <a:xfrm rot="2700000">
              <a:off x="4032918" y="2360617"/>
              <a:ext cx="2294839" cy="2294837"/>
            </a:xfrm>
            <a:custGeom>
              <a:avLst/>
              <a:gdLst/>
              <a:ahLst/>
              <a:cxnLst/>
              <a:rect l="l" t="t" r="r" b="b"/>
              <a:pathLst>
                <a:path w="1584176" h="1584176">
                  <a:moveTo>
                    <a:pt x="231381" y="231381"/>
                  </a:moveTo>
                  <a:lnTo>
                    <a:pt x="231381" y="1352795"/>
                  </a:lnTo>
                  <a:lnTo>
                    <a:pt x="1352795" y="1352795"/>
                  </a:lnTo>
                  <a:lnTo>
                    <a:pt x="1352795" y="231381"/>
                  </a:lnTo>
                  <a:close/>
                  <a:moveTo>
                    <a:pt x="0" y="0"/>
                  </a:moveTo>
                  <a:lnTo>
                    <a:pt x="1584176" y="0"/>
                  </a:lnTo>
                  <a:lnTo>
                    <a:pt x="1584176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D012ED31-0601-4546-B366-D247686DD3BE}"/>
                </a:ext>
              </a:extLst>
            </p:cNvPr>
            <p:cNvSpPr/>
            <p:nvPr/>
          </p:nvSpPr>
          <p:spPr>
            <a:xfrm rot="2700000">
              <a:off x="5792099" y="1394673"/>
              <a:ext cx="607801" cy="607801"/>
            </a:xfrm>
            <a:prstGeom prst="rect">
              <a:avLst/>
            </a:prstGeom>
            <a:solidFill>
              <a:srgbClr val="F26D6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2A195FB6-DD70-4D8F-B4EF-5918BD4A66E4}"/>
                </a:ext>
              </a:extLst>
            </p:cNvPr>
            <p:cNvSpPr/>
            <p:nvPr/>
          </p:nvSpPr>
          <p:spPr>
            <a:xfrm rot="2700000">
              <a:off x="5792100" y="5094269"/>
              <a:ext cx="607801" cy="607801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94569C14-5E28-416F-BF46-706FA58AE033}"/>
              </a:ext>
            </a:extLst>
          </p:cNvPr>
          <p:cNvSpPr/>
          <p:nvPr/>
        </p:nvSpPr>
        <p:spPr>
          <a:xfrm>
            <a:off x="996853" y="2418757"/>
            <a:ext cx="2916000" cy="3321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游戏框架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B42C8129-1BA4-40C6-9363-D347DCD2050F}"/>
              </a:ext>
            </a:extLst>
          </p:cNvPr>
          <p:cNvSpPr/>
          <p:nvPr/>
        </p:nvSpPr>
        <p:spPr>
          <a:xfrm>
            <a:off x="8279148" y="2418757"/>
            <a:ext cx="2916000" cy="332148"/>
          </a:xfrm>
          <a:prstGeom prst="rect">
            <a:avLst/>
          </a:pr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游戏编辑器</a:t>
            </a:r>
          </a:p>
        </p:txBody>
      </p:sp>
      <p:sp>
        <p:nvSpPr>
          <p:cNvPr id="14" name="AutoShape 4" descr="Cover art">
            <a:extLst>
              <a:ext uri="{FF2B5EF4-FFF2-40B4-BE49-F238E27FC236}">
                <a16:creationId xmlns:a16="http://schemas.microsoft.com/office/drawing/2014/main" xmlns="" id="{2F724DAF-71DB-410E-A5E9-912E1D0A30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6" descr="Cover art">
            <a:extLst>
              <a:ext uri="{FF2B5EF4-FFF2-40B4-BE49-F238E27FC236}">
                <a16:creationId xmlns:a16="http://schemas.microsoft.com/office/drawing/2014/main" xmlns="" id="{4C8E8345-345D-40D8-B65F-ED8DC35C6B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xmlns="" id="{DECDE4D1-9058-4238-9F85-62371EC99DFB}"/>
              </a:ext>
            </a:extLst>
          </p:cNvPr>
          <p:cNvSpPr/>
          <p:nvPr/>
        </p:nvSpPr>
        <p:spPr>
          <a:xfrm>
            <a:off x="8891617" y="3581400"/>
            <a:ext cx="1766614" cy="1777746"/>
          </a:xfrm>
          <a:prstGeom prst="cube">
            <a:avLst/>
          </a:prstGeom>
          <a:solidFill>
            <a:srgbClr val="F26D64"/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xmlns="" id="{645BC81D-A77D-4D93-8699-D00F05C63A23}"/>
              </a:ext>
            </a:extLst>
          </p:cNvPr>
          <p:cNvSpPr/>
          <p:nvPr/>
        </p:nvSpPr>
        <p:spPr>
          <a:xfrm>
            <a:off x="1533771" y="3581400"/>
            <a:ext cx="1766614" cy="1777746"/>
          </a:xfrm>
          <a:prstGeom prst="cube">
            <a:avLst/>
          </a:prstGeom>
          <a:solidFill>
            <a:srgbClr val="00B0F0"/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18">
            <a:extLst>
              <a:ext uri="{FF2B5EF4-FFF2-40B4-BE49-F238E27FC236}">
                <a16:creationId xmlns:a16="http://schemas.microsoft.com/office/drawing/2014/main" xmlns="" id="{14B2EE7C-367A-45E9-87B8-4DD73F2CE6AC}"/>
              </a:ext>
            </a:extLst>
          </p:cNvPr>
          <p:cNvSpPr>
            <a:spLocks noEditPoints="1"/>
          </p:cNvSpPr>
          <p:nvPr/>
        </p:nvSpPr>
        <p:spPr bwMode="auto">
          <a:xfrm>
            <a:off x="9273750" y="4344235"/>
            <a:ext cx="563340" cy="563340"/>
          </a:xfrm>
          <a:custGeom>
            <a:avLst/>
            <a:gdLst>
              <a:gd name="T0" fmla="*/ 0 w 292"/>
              <a:gd name="T1" fmla="*/ 146 h 292"/>
              <a:gd name="T2" fmla="*/ 292 w 292"/>
              <a:gd name="T3" fmla="*/ 146 h 292"/>
              <a:gd name="T4" fmla="*/ 273 w 292"/>
              <a:gd name="T5" fmla="*/ 141 h 292"/>
              <a:gd name="T6" fmla="*/ 205 w 292"/>
              <a:gd name="T7" fmla="*/ 82 h 292"/>
              <a:gd name="T8" fmla="*/ 273 w 292"/>
              <a:gd name="T9" fmla="*/ 141 h 292"/>
              <a:gd name="T10" fmla="*/ 102 w 292"/>
              <a:gd name="T11" fmla="*/ 223 h 292"/>
              <a:gd name="T12" fmla="*/ 141 w 292"/>
              <a:gd name="T13" fmla="*/ 273 h 292"/>
              <a:gd name="T14" fmla="*/ 151 w 292"/>
              <a:gd name="T15" fmla="*/ 19 h 292"/>
              <a:gd name="T16" fmla="*/ 150 w 292"/>
              <a:gd name="T17" fmla="*/ 84 h 292"/>
              <a:gd name="T18" fmla="*/ 151 w 292"/>
              <a:gd name="T19" fmla="*/ 19 h 292"/>
              <a:gd name="T20" fmla="*/ 234 w 292"/>
              <a:gd name="T21" fmla="*/ 54 h 292"/>
              <a:gd name="T22" fmla="*/ 167 w 292"/>
              <a:gd name="T23" fmla="*/ 20 h 292"/>
              <a:gd name="T24" fmla="*/ 141 w 292"/>
              <a:gd name="T25" fmla="*/ 84 h 292"/>
              <a:gd name="T26" fmla="*/ 141 w 292"/>
              <a:gd name="T27" fmla="*/ 19 h 292"/>
              <a:gd name="T28" fmla="*/ 90 w 292"/>
              <a:gd name="T29" fmla="*/ 73 h 292"/>
              <a:gd name="T30" fmla="*/ 125 w 292"/>
              <a:gd name="T31" fmla="*/ 20 h 292"/>
              <a:gd name="T32" fmla="*/ 95 w 292"/>
              <a:gd name="T33" fmla="*/ 85 h 292"/>
              <a:gd name="T34" fmla="*/ 141 w 292"/>
              <a:gd name="T35" fmla="*/ 141 h 292"/>
              <a:gd name="T36" fmla="*/ 95 w 292"/>
              <a:gd name="T37" fmla="*/ 85 h 292"/>
              <a:gd name="T38" fmla="*/ 141 w 292"/>
              <a:gd name="T39" fmla="*/ 207 h 292"/>
              <a:gd name="T40" fmla="*/ 85 w 292"/>
              <a:gd name="T41" fmla="*/ 150 h 292"/>
              <a:gd name="T42" fmla="*/ 125 w 292"/>
              <a:gd name="T43" fmla="*/ 271 h 292"/>
              <a:gd name="T44" fmla="*/ 93 w 292"/>
              <a:gd name="T45" fmla="*/ 226 h 292"/>
              <a:gd name="T46" fmla="*/ 150 w 292"/>
              <a:gd name="T47" fmla="*/ 273 h 292"/>
              <a:gd name="T48" fmla="*/ 189 w 292"/>
              <a:gd name="T49" fmla="*/ 223 h 292"/>
              <a:gd name="T50" fmla="*/ 150 w 292"/>
              <a:gd name="T51" fmla="*/ 273 h 292"/>
              <a:gd name="T52" fmla="*/ 228 w 292"/>
              <a:gd name="T53" fmla="*/ 242 h 292"/>
              <a:gd name="T54" fmla="*/ 198 w 292"/>
              <a:gd name="T55" fmla="*/ 226 h 292"/>
              <a:gd name="T56" fmla="*/ 150 w 292"/>
              <a:gd name="T57" fmla="*/ 207 h 292"/>
              <a:gd name="T58" fmla="*/ 207 w 292"/>
              <a:gd name="T59" fmla="*/ 150 h 292"/>
              <a:gd name="T60" fmla="*/ 150 w 292"/>
              <a:gd name="T61" fmla="*/ 141 h 292"/>
              <a:gd name="T62" fmla="*/ 197 w 292"/>
              <a:gd name="T63" fmla="*/ 85 h 292"/>
              <a:gd name="T64" fmla="*/ 150 w 292"/>
              <a:gd name="T65" fmla="*/ 141 h 292"/>
              <a:gd name="T66" fmla="*/ 86 w 292"/>
              <a:gd name="T67" fmla="*/ 82 h 292"/>
              <a:gd name="T68" fmla="*/ 19 w 292"/>
              <a:gd name="T69" fmla="*/ 141 h 292"/>
              <a:gd name="T70" fmla="*/ 19 w 292"/>
              <a:gd name="T71" fmla="*/ 150 h 292"/>
              <a:gd name="T72" fmla="*/ 89 w 292"/>
              <a:gd name="T73" fmla="*/ 218 h 292"/>
              <a:gd name="T74" fmla="*/ 19 w 292"/>
              <a:gd name="T75" fmla="*/ 150 h 292"/>
              <a:gd name="T76" fmla="*/ 202 w 292"/>
              <a:gd name="T77" fmla="*/ 218 h 292"/>
              <a:gd name="T78" fmla="*/ 273 w 292"/>
              <a:gd name="T79" fmla="*/ 15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92" h="292">
                <a:moveTo>
                  <a:pt x="146" y="0"/>
                </a:moveTo>
                <a:cubicBezTo>
                  <a:pt x="65" y="0"/>
                  <a:pt x="0" y="65"/>
                  <a:pt x="0" y="146"/>
                </a:cubicBezTo>
                <a:cubicBezTo>
                  <a:pt x="0" y="226"/>
                  <a:pt x="65" y="292"/>
                  <a:pt x="146" y="292"/>
                </a:cubicBezTo>
                <a:cubicBezTo>
                  <a:pt x="226" y="292"/>
                  <a:pt x="292" y="226"/>
                  <a:pt x="292" y="146"/>
                </a:cubicBezTo>
                <a:cubicBezTo>
                  <a:pt x="292" y="65"/>
                  <a:pt x="226" y="0"/>
                  <a:pt x="146" y="0"/>
                </a:cubicBezTo>
                <a:close/>
                <a:moveTo>
                  <a:pt x="273" y="141"/>
                </a:moveTo>
                <a:cubicBezTo>
                  <a:pt x="216" y="141"/>
                  <a:pt x="216" y="141"/>
                  <a:pt x="216" y="141"/>
                </a:cubicBezTo>
                <a:cubicBezTo>
                  <a:pt x="216" y="120"/>
                  <a:pt x="212" y="100"/>
                  <a:pt x="205" y="82"/>
                </a:cubicBezTo>
                <a:cubicBezTo>
                  <a:pt x="218" y="77"/>
                  <a:pt x="230" y="70"/>
                  <a:pt x="241" y="61"/>
                </a:cubicBezTo>
                <a:cubicBezTo>
                  <a:pt x="260" y="83"/>
                  <a:pt x="272" y="110"/>
                  <a:pt x="273" y="141"/>
                </a:cubicBezTo>
                <a:close/>
                <a:moveTo>
                  <a:pt x="141" y="273"/>
                </a:moveTo>
                <a:cubicBezTo>
                  <a:pt x="125" y="260"/>
                  <a:pt x="112" y="243"/>
                  <a:pt x="102" y="223"/>
                </a:cubicBezTo>
                <a:cubicBezTo>
                  <a:pt x="114" y="219"/>
                  <a:pt x="128" y="217"/>
                  <a:pt x="141" y="217"/>
                </a:cubicBezTo>
                <a:cubicBezTo>
                  <a:pt x="141" y="273"/>
                  <a:pt x="141" y="273"/>
                  <a:pt x="141" y="273"/>
                </a:cubicBezTo>
                <a:cubicBezTo>
                  <a:pt x="141" y="273"/>
                  <a:pt x="141" y="273"/>
                  <a:pt x="141" y="273"/>
                </a:cubicBezTo>
                <a:close/>
                <a:moveTo>
                  <a:pt x="151" y="19"/>
                </a:moveTo>
                <a:cubicBezTo>
                  <a:pt x="169" y="34"/>
                  <a:pt x="183" y="53"/>
                  <a:pt x="193" y="77"/>
                </a:cubicBezTo>
                <a:cubicBezTo>
                  <a:pt x="180" y="81"/>
                  <a:pt x="165" y="84"/>
                  <a:pt x="150" y="84"/>
                </a:cubicBezTo>
                <a:cubicBezTo>
                  <a:pt x="150" y="19"/>
                  <a:pt x="150" y="19"/>
                  <a:pt x="150" y="19"/>
                </a:cubicBezTo>
                <a:cubicBezTo>
                  <a:pt x="151" y="19"/>
                  <a:pt x="151" y="19"/>
                  <a:pt x="151" y="19"/>
                </a:cubicBezTo>
                <a:close/>
                <a:moveTo>
                  <a:pt x="167" y="20"/>
                </a:moveTo>
                <a:cubicBezTo>
                  <a:pt x="193" y="25"/>
                  <a:pt x="216" y="37"/>
                  <a:pt x="234" y="54"/>
                </a:cubicBezTo>
                <a:cubicBezTo>
                  <a:pt x="224" y="62"/>
                  <a:pt x="213" y="68"/>
                  <a:pt x="202" y="73"/>
                </a:cubicBezTo>
                <a:cubicBezTo>
                  <a:pt x="193" y="53"/>
                  <a:pt x="181" y="35"/>
                  <a:pt x="167" y="20"/>
                </a:cubicBezTo>
                <a:close/>
                <a:moveTo>
                  <a:pt x="141" y="19"/>
                </a:moveTo>
                <a:cubicBezTo>
                  <a:pt x="141" y="84"/>
                  <a:pt x="141" y="84"/>
                  <a:pt x="141" y="84"/>
                </a:cubicBezTo>
                <a:cubicBezTo>
                  <a:pt x="126" y="84"/>
                  <a:pt x="112" y="81"/>
                  <a:pt x="99" y="77"/>
                </a:cubicBezTo>
                <a:cubicBezTo>
                  <a:pt x="108" y="53"/>
                  <a:pt x="123" y="34"/>
                  <a:pt x="141" y="19"/>
                </a:cubicBezTo>
                <a:cubicBezTo>
                  <a:pt x="141" y="19"/>
                  <a:pt x="141" y="19"/>
                  <a:pt x="141" y="19"/>
                </a:cubicBezTo>
                <a:close/>
                <a:moveTo>
                  <a:pt x="90" y="73"/>
                </a:moveTo>
                <a:cubicBezTo>
                  <a:pt x="78" y="68"/>
                  <a:pt x="67" y="62"/>
                  <a:pt x="57" y="54"/>
                </a:cubicBezTo>
                <a:cubicBezTo>
                  <a:pt x="76" y="37"/>
                  <a:pt x="99" y="25"/>
                  <a:pt x="125" y="20"/>
                </a:cubicBezTo>
                <a:cubicBezTo>
                  <a:pt x="110" y="35"/>
                  <a:pt x="98" y="53"/>
                  <a:pt x="90" y="73"/>
                </a:cubicBezTo>
                <a:close/>
                <a:moveTo>
                  <a:pt x="95" y="85"/>
                </a:moveTo>
                <a:cubicBezTo>
                  <a:pt x="109" y="90"/>
                  <a:pt x="125" y="93"/>
                  <a:pt x="141" y="94"/>
                </a:cubicBezTo>
                <a:cubicBezTo>
                  <a:pt x="141" y="141"/>
                  <a:pt x="141" y="141"/>
                  <a:pt x="141" y="141"/>
                </a:cubicBezTo>
                <a:cubicBezTo>
                  <a:pt x="85" y="141"/>
                  <a:pt x="85" y="141"/>
                  <a:pt x="85" y="141"/>
                </a:cubicBezTo>
                <a:cubicBezTo>
                  <a:pt x="85" y="121"/>
                  <a:pt x="89" y="102"/>
                  <a:pt x="95" y="85"/>
                </a:cubicBezTo>
                <a:close/>
                <a:moveTo>
                  <a:pt x="141" y="150"/>
                </a:moveTo>
                <a:cubicBezTo>
                  <a:pt x="141" y="207"/>
                  <a:pt x="141" y="207"/>
                  <a:pt x="141" y="207"/>
                </a:cubicBezTo>
                <a:cubicBezTo>
                  <a:pt x="126" y="208"/>
                  <a:pt x="112" y="210"/>
                  <a:pt x="98" y="214"/>
                </a:cubicBezTo>
                <a:cubicBezTo>
                  <a:pt x="90" y="195"/>
                  <a:pt x="85" y="173"/>
                  <a:pt x="85" y="150"/>
                </a:cubicBezTo>
                <a:lnTo>
                  <a:pt x="141" y="150"/>
                </a:lnTo>
                <a:close/>
                <a:moveTo>
                  <a:pt x="125" y="271"/>
                </a:moveTo>
                <a:cubicBezTo>
                  <a:pt x="102" y="267"/>
                  <a:pt x="80" y="257"/>
                  <a:pt x="63" y="242"/>
                </a:cubicBezTo>
                <a:cubicBezTo>
                  <a:pt x="73" y="236"/>
                  <a:pt x="83" y="230"/>
                  <a:pt x="93" y="226"/>
                </a:cubicBezTo>
                <a:cubicBezTo>
                  <a:pt x="101" y="243"/>
                  <a:pt x="112" y="258"/>
                  <a:pt x="125" y="271"/>
                </a:cubicBezTo>
                <a:close/>
                <a:moveTo>
                  <a:pt x="150" y="273"/>
                </a:moveTo>
                <a:cubicBezTo>
                  <a:pt x="150" y="217"/>
                  <a:pt x="150" y="217"/>
                  <a:pt x="150" y="217"/>
                </a:cubicBezTo>
                <a:cubicBezTo>
                  <a:pt x="164" y="217"/>
                  <a:pt x="177" y="219"/>
                  <a:pt x="189" y="223"/>
                </a:cubicBezTo>
                <a:cubicBezTo>
                  <a:pt x="180" y="243"/>
                  <a:pt x="167" y="260"/>
                  <a:pt x="151" y="273"/>
                </a:cubicBezTo>
                <a:cubicBezTo>
                  <a:pt x="151" y="273"/>
                  <a:pt x="151" y="273"/>
                  <a:pt x="150" y="273"/>
                </a:cubicBezTo>
                <a:close/>
                <a:moveTo>
                  <a:pt x="198" y="226"/>
                </a:moveTo>
                <a:cubicBezTo>
                  <a:pt x="209" y="230"/>
                  <a:pt x="219" y="236"/>
                  <a:pt x="228" y="242"/>
                </a:cubicBezTo>
                <a:cubicBezTo>
                  <a:pt x="211" y="257"/>
                  <a:pt x="190" y="267"/>
                  <a:pt x="167" y="271"/>
                </a:cubicBezTo>
                <a:cubicBezTo>
                  <a:pt x="179" y="258"/>
                  <a:pt x="190" y="243"/>
                  <a:pt x="198" y="226"/>
                </a:cubicBezTo>
                <a:close/>
                <a:moveTo>
                  <a:pt x="193" y="214"/>
                </a:moveTo>
                <a:cubicBezTo>
                  <a:pt x="180" y="210"/>
                  <a:pt x="165" y="208"/>
                  <a:pt x="150" y="207"/>
                </a:cubicBezTo>
                <a:cubicBezTo>
                  <a:pt x="150" y="150"/>
                  <a:pt x="150" y="150"/>
                  <a:pt x="150" y="150"/>
                </a:cubicBezTo>
                <a:cubicBezTo>
                  <a:pt x="207" y="150"/>
                  <a:pt x="207" y="150"/>
                  <a:pt x="207" y="150"/>
                </a:cubicBezTo>
                <a:cubicBezTo>
                  <a:pt x="206" y="173"/>
                  <a:pt x="201" y="195"/>
                  <a:pt x="193" y="214"/>
                </a:cubicBezTo>
                <a:close/>
                <a:moveTo>
                  <a:pt x="150" y="141"/>
                </a:moveTo>
                <a:cubicBezTo>
                  <a:pt x="150" y="94"/>
                  <a:pt x="150" y="94"/>
                  <a:pt x="150" y="94"/>
                </a:cubicBezTo>
                <a:cubicBezTo>
                  <a:pt x="167" y="93"/>
                  <a:pt x="182" y="90"/>
                  <a:pt x="197" y="85"/>
                </a:cubicBezTo>
                <a:cubicBezTo>
                  <a:pt x="203" y="102"/>
                  <a:pt x="206" y="121"/>
                  <a:pt x="207" y="141"/>
                </a:cubicBezTo>
                <a:cubicBezTo>
                  <a:pt x="150" y="141"/>
                  <a:pt x="150" y="141"/>
                  <a:pt x="150" y="141"/>
                </a:cubicBezTo>
                <a:close/>
                <a:moveTo>
                  <a:pt x="51" y="61"/>
                </a:moveTo>
                <a:cubicBezTo>
                  <a:pt x="62" y="70"/>
                  <a:pt x="73" y="77"/>
                  <a:pt x="86" y="82"/>
                </a:cubicBezTo>
                <a:cubicBezTo>
                  <a:pt x="80" y="100"/>
                  <a:pt x="76" y="120"/>
                  <a:pt x="75" y="141"/>
                </a:cubicBezTo>
                <a:cubicBezTo>
                  <a:pt x="19" y="141"/>
                  <a:pt x="19" y="141"/>
                  <a:pt x="19" y="141"/>
                </a:cubicBezTo>
                <a:cubicBezTo>
                  <a:pt x="20" y="110"/>
                  <a:pt x="32" y="83"/>
                  <a:pt x="51" y="61"/>
                </a:cubicBezTo>
                <a:close/>
                <a:moveTo>
                  <a:pt x="19" y="150"/>
                </a:moveTo>
                <a:cubicBezTo>
                  <a:pt x="75" y="150"/>
                  <a:pt x="75" y="150"/>
                  <a:pt x="75" y="150"/>
                </a:cubicBezTo>
                <a:cubicBezTo>
                  <a:pt x="76" y="175"/>
                  <a:pt x="81" y="197"/>
                  <a:pt x="89" y="218"/>
                </a:cubicBezTo>
                <a:cubicBezTo>
                  <a:pt x="78" y="222"/>
                  <a:pt x="66" y="229"/>
                  <a:pt x="56" y="236"/>
                </a:cubicBezTo>
                <a:cubicBezTo>
                  <a:pt x="34" y="214"/>
                  <a:pt x="20" y="184"/>
                  <a:pt x="19" y="150"/>
                </a:cubicBezTo>
                <a:close/>
                <a:moveTo>
                  <a:pt x="235" y="236"/>
                </a:moveTo>
                <a:cubicBezTo>
                  <a:pt x="225" y="229"/>
                  <a:pt x="214" y="222"/>
                  <a:pt x="202" y="218"/>
                </a:cubicBezTo>
                <a:cubicBezTo>
                  <a:pt x="211" y="197"/>
                  <a:pt x="216" y="175"/>
                  <a:pt x="216" y="150"/>
                </a:cubicBezTo>
                <a:cubicBezTo>
                  <a:pt x="273" y="150"/>
                  <a:pt x="273" y="150"/>
                  <a:pt x="273" y="150"/>
                </a:cubicBezTo>
                <a:cubicBezTo>
                  <a:pt x="271" y="184"/>
                  <a:pt x="257" y="214"/>
                  <a:pt x="235" y="2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4AB68EAB-1239-4BCA-BEB3-192701FC5519}"/>
              </a:ext>
            </a:extLst>
          </p:cNvPr>
          <p:cNvGrpSpPr/>
          <p:nvPr/>
        </p:nvGrpSpPr>
        <p:grpSpPr>
          <a:xfrm>
            <a:off x="1905423" y="4337104"/>
            <a:ext cx="578791" cy="579979"/>
            <a:chOff x="949325" y="725488"/>
            <a:chExt cx="773113" cy="774700"/>
          </a:xfrm>
          <a:solidFill>
            <a:schemeClr val="bg1"/>
          </a:solidFill>
        </p:grpSpPr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xmlns="" id="{58697361-BB15-4E32-A826-F94EB3331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325" y="725488"/>
              <a:ext cx="773113" cy="774700"/>
            </a:xfrm>
            <a:custGeom>
              <a:avLst/>
              <a:gdLst>
                <a:gd name="T0" fmla="*/ 256 w 300"/>
                <a:gd name="T1" fmla="*/ 113 h 300"/>
                <a:gd name="T2" fmla="*/ 267 w 300"/>
                <a:gd name="T3" fmla="*/ 76 h 300"/>
                <a:gd name="T4" fmla="*/ 247 w 300"/>
                <a:gd name="T5" fmla="*/ 34 h 300"/>
                <a:gd name="T6" fmla="*/ 223 w 300"/>
                <a:gd name="T7" fmla="*/ 32 h 300"/>
                <a:gd name="T8" fmla="*/ 186 w 300"/>
                <a:gd name="T9" fmla="*/ 43 h 300"/>
                <a:gd name="T10" fmla="*/ 162 w 300"/>
                <a:gd name="T11" fmla="*/ 0 h 300"/>
                <a:gd name="T12" fmla="*/ 118 w 300"/>
                <a:gd name="T13" fmla="*/ 15 h 300"/>
                <a:gd name="T14" fmla="*/ 101 w 300"/>
                <a:gd name="T15" fmla="*/ 48 h 300"/>
                <a:gd name="T16" fmla="*/ 66 w 300"/>
                <a:gd name="T17" fmla="*/ 29 h 300"/>
                <a:gd name="T18" fmla="*/ 34 w 300"/>
                <a:gd name="T19" fmla="*/ 52 h 300"/>
                <a:gd name="T20" fmla="*/ 48 w 300"/>
                <a:gd name="T21" fmla="*/ 101 h 300"/>
                <a:gd name="T22" fmla="*/ 15 w 300"/>
                <a:gd name="T23" fmla="*/ 118 h 300"/>
                <a:gd name="T24" fmla="*/ 0 w 300"/>
                <a:gd name="T25" fmla="*/ 162 h 300"/>
                <a:gd name="T26" fmla="*/ 43 w 300"/>
                <a:gd name="T27" fmla="*/ 186 h 300"/>
                <a:gd name="T28" fmla="*/ 32 w 300"/>
                <a:gd name="T29" fmla="*/ 223 h 300"/>
                <a:gd name="T30" fmla="*/ 53 w 300"/>
                <a:gd name="T31" fmla="*/ 265 h 300"/>
                <a:gd name="T32" fmla="*/ 76 w 300"/>
                <a:gd name="T33" fmla="*/ 267 h 300"/>
                <a:gd name="T34" fmla="*/ 113 w 300"/>
                <a:gd name="T35" fmla="*/ 256 h 300"/>
                <a:gd name="T36" fmla="*/ 137 w 300"/>
                <a:gd name="T37" fmla="*/ 300 h 300"/>
                <a:gd name="T38" fmla="*/ 181 w 300"/>
                <a:gd name="T39" fmla="*/ 285 h 300"/>
                <a:gd name="T40" fmla="*/ 199 w 300"/>
                <a:gd name="T41" fmla="*/ 251 h 300"/>
                <a:gd name="T42" fmla="*/ 233 w 300"/>
                <a:gd name="T43" fmla="*/ 270 h 300"/>
                <a:gd name="T44" fmla="*/ 265 w 300"/>
                <a:gd name="T45" fmla="*/ 247 h 300"/>
                <a:gd name="T46" fmla="*/ 251 w 300"/>
                <a:gd name="T47" fmla="*/ 199 h 300"/>
                <a:gd name="T48" fmla="*/ 285 w 300"/>
                <a:gd name="T49" fmla="*/ 181 h 300"/>
                <a:gd name="T50" fmla="*/ 300 w 300"/>
                <a:gd name="T51" fmla="*/ 137 h 300"/>
                <a:gd name="T52" fmla="*/ 252 w 300"/>
                <a:gd name="T53" fmla="*/ 168 h 300"/>
                <a:gd name="T54" fmla="*/ 234 w 300"/>
                <a:gd name="T55" fmla="*/ 190 h 300"/>
                <a:gd name="T56" fmla="*/ 251 w 300"/>
                <a:gd name="T57" fmla="*/ 233 h 300"/>
                <a:gd name="T58" fmla="*/ 209 w 300"/>
                <a:gd name="T59" fmla="*/ 235 h 300"/>
                <a:gd name="T60" fmla="*/ 190 w 300"/>
                <a:gd name="T61" fmla="*/ 234 h 300"/>
                <a:gd name="T62" fmla="*/ 168 w 300"/>
                <a:gd name="T63" fmla="*/ 252 h 300"/>
                <a:gd name="T64" fmla="*/ 137 w 300"/>
                <a:gd name="T65" fmla="*/ 281 h 300"/>
                <a:gd name="T66" fmla="*/ 119 w 300"/>
                <a:gd name="T67" fmla="*/ 238 h 300"/>
                <a:gd name="T68" fmla="*/ 101 w 300"/>
                <a:gd name="T69" fmla="*/ 232 h 300"/>
                <a:gd name="T70" fmla="*/ 66 w 300"/>
                <a:gd name="T71" fmla="*/ 251 h 300"/>
                <a:gd name="T72" fmla="*/ 64 w 300"/>
                <a:gd name="T73" fmla="*/ 209 h 300"/>
                <a:gd name="T74" fmla="*/ 61 w 300"/>
                <a:gd name="T75" fmla="*/ 180 h 300"/>
                <a:gd name="T76" fmla="*/ 18 w 300"/>
                <a:gd name="T77" fmla="*/ 162 h 300"/>
                <a:gd name="T78" fmla="*/ 47 w 300"/>
                <a:gd name="T79" fmla="*/ 131 h 300"/>
                <a:gd name="T80" fmla="*/ 65 w 300"/>
                <a:gd name="T81" fmla="*/ 109 h 300"/>
                <a:gd name="T82" fmla="*/ 48 w 300"/>
                <a:gd name="T83" fmla="*/ 66 h 300"/>
                <a:gd name="T84" fmla="*/ 90 w 300"/>
                <a:gd name="T85" fmla="*/ 64 h 300"/>
                <a:gd name="T86" fmla="*/ 109 w 300"/>
                <a:gd name="T87" fmla="*/ 65 h 300"/>
                <a:gd name="T88" fmla="*/ 131 w 300"/>
                <a:gd name="T89" fmla="*/ 47 h 300"/>
                <a:gd name="T90" fmla="*/ 162 w 300"/>
                <a:gd name="T91" fmla="*/ 18 h 300"/>
                <a:gd name="T92" fmla="*/ 180 w 300"/>
                <a:gd name="T93" fmla="*/ 61 h 300"/>
                <a:gd name="T94" fmla="*/ 199 w 300"/>
                <a:gd name="T95" fmla="*/ 67 h 300"/>
                <a:gd name="T96" fmla="*/ 233 w 300"/>
                <a:gd name="T97" fmla="*/ 48 h 300"/>
                <a:gd name="T98" fmla="*/ 235 w 300"/>
                <a:gd name="T99" fmla="*/ 90 h 300"/>
                <a:gd name="T100" fmla="*/ 238 w 300"/>
                <a:gd name="T101" fmla="*/ 119 h 300"/>
                <a:gd name="T102" fmla="*/ 281 w 300"/>
                <a:gd name="T103" fmla="*/ 137 h 300"/>
                <a:gd name="T104" fmla="*/ 252 w 300"/>
                <a:gd name="T105" fmla="*/ 16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0" h="300">
                  <a:moveTo>
                    <a:pt x="285" y="118"/>
                  </a:moveTo>
                  <a:cubicBezTo>
                    <a:pt x="256" y="113"/>
                    <a:pt x="256" y="113"/>
                    <a:pt x="256" y="113"/>
                  </a:cubicBezTo>
                  <a:cubicBezTo>
                    <a:pt x="254" y="109"/>
                    <a:pt x="253" y="104"/>
                    <a:pt x="251" y="101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72" y="69"/>
                    <a:pt x="271" y="59"/>
                    <a:pt x="265" y="52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3" y="31"/>
                    <a:pt x="238" y="29"/>
                    <a:pt x="233" y="29"/>
                  </a:cubicBezTo>
                  <a:cubicBezTo>
                    <a:pt x="230" y="29"/>
                    <a:pt x="226" y="30"/>
                    <a:pt x="223" y="32"/>
                  </a:cubicBezTo>
                  <a:cubicBezTo>
                    <a:pt x="199" y="48"/>
                    <a:pt x="199" y="48"/>
                    <a:pt x="199" y="48"/>
                  </a:cubicBezTo>
                  <a:cubicBezTo>
                    <a:pt x="195" y="46"/>
                    <a:pt x="191" y="45"/>
                    <a:pt x="186" y="43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79" y="6"/>
                    <a:pt x="171" y="0"/>
                    <a:pt x="16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8" y="0"/>
                    <a:pt x="120" y="6"/>
                    <a:pt x="118" y="1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09" y="45"/>
                    <a:pt x="104" y="46"/>
                    <a:pt x="101" y="48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3" y="30"/>
                    <a:pt x="69" y="29"/>
                    <a:pt x="66" y="29"/>
                  </a:cubicBezTo>
                  <a:cubicBezTo>
                    <a:pt x="61" y="29"/>
                    <a:pt x="56" y="31"/>
                    <a:pt x="53" y="3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28" y="59"/>
                    <a:pt x="27" y="69"/>
                    <a:pt x="32" y="76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7" y="104"/>
                    <a:pt x="45" y="109"/>
                    <a:pt x="43" y="113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6" y="120"/>
                    <a:pt x="0" y="128"/>
                    <a:pt x="0" y="137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71"/>
                    <a:pt x="6" y="179"/>
                    <a:pt x="15" y="181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5" y="191"/>
                    <a:pt x="47" y="195"/>
                    <a:pt x="48" y="199"/>
                  </a:cubicBezTo>
                  <a:cubicBezTo>
                    <a:pt x="32" y="223"/>
                    <a:pt x="32" y="223"/>
                    <a:pt x="32" y="223"/>
                  </a:cubicBezTo>
                  <a:cubicBezTo>
                    <a:pt x="27" y="230"/>
                    <a:pt x="28" y="240"/>
                    <a:pt x="34" y="247"/>
                  </a:cubicBezTo>
                  <a:cubicBezTo>
                    <a:pt x="53" y="265"/>
                    <a:pt x="53" y="265"/>
                    <a:pt x="53" y="265"/>
                  </a:cubicBezTo>
                  <a:cubicBezTo>
                    <a:pt x="56" y="268"/>
                    <a:pt x="61" y="270"/>
                    <a:pt x="66" y="270"/>
                  </a:cubicBezTo>
                  <a:cubicBezTo>
                    <a:pt x="69" y="270"/>
                    <a:pt x="73" y="269"/>
                    <a:pt x="76" y="267"/>
                  </a:cubicBezTo>
                  <a:cubicBezTo>
                    <a:pt x="101" y="251"/>
                    <a:pt x="101" y="251"/>
                    <a:pt x="101" y="251"/>
                  </a:cubicBezTo>
                  <a:cubicBezTo>
                    <a:pt x="105" y="253"/>
                    <a:pt x="109" y="254"/>
                    <a:pt x="113" y="256"/>
                  </a:cubicBezTo>
                  <a:cubicBezTo>
                    <a:pt x="118" y="285"/>
                    <a:pt x="118" y="285"/>
                    <a:pt x="118" y="285"/>
                  </a:cubicBezTo>
                  <a:cubicBezTo>
                    <a:pt x="120" y="293"/>
                    <a:pt x="128" y="300"/>
                    <a:pt x="137" y="300"/>
                  </a:cubicBezTo>
                  <a:cubicBezTo>
                    <a:pt x="162" y="300"/>
                    <a:pt x="162" y="300"/>
                    <a:pt x="162" y="300"/>
                  </a:cubicBezTo>
                  <a:cubicBezTo>
                    <a:pt x="171" y="300"/>
                    <a:pt x="179" y="293"/>
                    <a:pt x="181" y="285"/>
                  </a:cubicBezTo>
                  <a:cubicBezTo>
                    <a:pt x="187" y="256"/>
                    <a:pt x="187" y="256"/>
                    <a:pt x="187" y="256"/>
                  </a:cubicBezTo>
                  <a:cubicBezTo>
                    <a:pt x="191" y="254"/>
                    <a:pt x="195" y="253"/>
                    <a:pt x="199" y="251"/>
                  </a:cubicBezTo>
                  <a:cubicBezTo>
                    <a:pt x="223" y="267"/>
                    <a:pt x="223" y="267"/>
                    <a:pt x="223" y="267"/>
                  </a:cubicBezTo>
                  <a:cubicBezTo>
                    <a:pt x="226" y="269"/>
                    <a:pt x="230" y="270"/>
                    <a:pt x="233" y="270"/>
                  </a:cubicBezTo>
                  <a:cubicBezTo>
                    <a:pt x="238" y="270"/>
                    <a:pt x="243" y="268"/>
                    <a:pt x="247" y="265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71" y="240"/>
                    <a:pt x="272" y="230"/>
                    <a:pt x="267" y="223"/>
                  </a:cubicBezTo>
                  <a:cubicBezTo>
                    <a:pt x="251" y="199"/>
                    <a:pt x="251" y="199"/>
                    <a:pt x="251" y="199"/>
                  </a:cubicBezTo>
                  <a:cubicBezTo>
                    <a:pt x="253" y="195"/>
                    <a:pt x="254" y="191"/>
                    <a:pt x="256" y="186"/>
                  </a:cubicBezTo>
                  <a:cubicBezTo>
                    <a:pt x="285" y="181"/>
                    <a:pt x="285" y="181"/>
                    <a:pt x="285" y="181"/>
                  </a:cubicBezTo>
                  <a:cubicBezTo>
                    <a:pt x="293" y="179"/>
                    <a:pt x="300" y="171"/>
                    <a:pt x="300" y="162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300" y="128"/>
                    <a:pt x="293" y="120"/>
                    <a:pt x="285" y="118"/>
                  </a:cubicBezTo>
                  <a:close/>
                  <a:moveTo>
                    <a:pt x="252" y="168"/>
                  </a:moveTo>
                  <a:cubicBezTo>
                    <a:pt x="246" y="169"/>
                    <a:pt x="240" y="174"/>
                    <a:pt x="238" y="180"/>
                  </a:cubicBezTo>
                  <a:cubicBezTo>
                    <a:pt x="237" y="184"/>
                    <a:pt x="235" y="187"/>
                    <a:pt x="234" y="190"/>
                  </a:cubicBezTo>
                  <a:cubicBezTo>
                    <a:pt x="231" y="196"/>
                    <a:pt x="231" y="203"/>
                    <a:pt x="235" y="209"/>
                  </a:cubicBezTo>
                  <a:cubicBezTo>
                    <a:pt x="251" y="233"/>
                    <a:pt x="251" y="233"/>
                    <a:pt x="251" y="233"/>
                  </a:cubicBezTo>
                  <a:cubicBezTo>
                    <a:pt x="233" y="251"/>
                    <a:pt x="233" y="251"/>
                    <a:pt x="233" y="251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06" y="233"/>
                    <a:pt x="202" y="232"/>
                    <a:pt x="199" y="232"/>
                  </a:cubicBezTo>
                  <a:cubicBezTo>
                    <a:pt x="196" y="232"/>
                    <a:pt x="193" y="233"/>
                    <a:pt x="190" y="234"/>
                  </a:cubicBezTo>
                  <a:cubicBezTo>
                    <a:pt x="187" y="235"/>
                    <a:pt x="184" y="237"/>
                    <a:pt x="180" y="238"/>
                  </a:cubicBezTo>
                  <a:cubicBezTo>
                    <a:pt x="174" y="240"/>
                    <a:pt x="169" y="246"/>
                    <a:pt x="168" y="252"/>
                  </a:cubicBezTo>
                  <a:cubicBezTo>
                    <a:pt x="162" y="281"/>
                    <a:pt x="162" y="281"/>
                    <a:pt x="162" y="281"/>
                  </a:cubicBezTo>
                  <a:cubicBezTo>
                    <a:pt x="137" y="281"/>
                    <a:pt x="137" y="281"/>
                    <a:pt x="137" y="281"/>
                  </a:cubicBezTo>
                  <a:cubicBezTo>
                    <a:pt x="131" y="252"/>
                    <a:pt x="131" y="252"/>
                    <a:pt x="131" y="252"/>
                  </a:cubicBezTo>
                  <a:cubicBezTo>
                    <a:pt x="130" y="246"/>
                    <a:pt x="125" y="240"/>
                    <a:pt x="119" y="238"/>
                  </a:cubicBezTo>
                  <a:cubicBezTo>
                    <a:pt x="115" y="237"/>
                    <a:pt x="112" y="235"/>
                    <a:pt x="109" y="234"/>
                  </a:cubicBezTo>
                  <a:cubicBezTo>
                    <a:pt x="106" y="233"/>
                    <a:pt x="103" y="232"/>
                    <a:pt x="101" y="232"/>
                  </a:cubicBezTo>
                  <a:cubicBezTo>
                    <a:pt x="97" y="232"/>
                    <a:pt x="93" y="233"/>
                    <a:pt x="90" y="235"/>
                  </a:cubicBezTo>
                  <a:cubicBezTo>
                    <a:pt x="66" y="251"/>
                    <a:pt x="66" y="251"/>
                    <a:pt x="66" y="251"/>
                  </a:cubicBezTo>
                  <a:cubicBezTo>
                    <a:pt x="48" y="233"/>
                    <a:pt x="48" y="233"/>
                    <a:pt x="48" y="233"/>
                  </a:cubicBezTo>
                  <a:cubicBezTo>
                    <a:pt x="64" y="209"/>
                    <a:pt x="64" y="209"/>
                    <a:pt x="64" y="209"/>
                  </a:cubicBezTo>
                  <a:cubicBezTo>
                    <a:pt x="68" y="203"/>
                    <a:pt x="68" y="196"/>
                    <a:pt x="65" y="190"/>
                  </a:cubicBezTo>
                  <a:cubicBezTo>
                    <a:pt x="64" y="187"/>
                    <a:pt x="62" y="184"/>
                    <a:pt x="61" y="180"/>
                  </a:cubicBezTo>
                  <a:cubicBezTo>
                    <a:pt x="59" y="174"/>
                    <a:pt x="54" y="169"/>
                    <a:pt x="47" y="168"/>
                  </a:cubicBezTo>
                  <a:cubicBezTo>
                    <a:pt x="18" y="162"/>
                    <a:pt x="18" y="162"/>
                    <a:pt x="18" y="162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4" y="130"/>
                    <a:pt x="59" y="125"/>
                    <a:pt x="61" y="119"/>
                  </a:cubicBezTo>
                  <a:cubicBezTo>
                    <a:pt x="62" y="115"/>
                    <a:pt x="64" y="112"/>
                    <a:pt x="65" y="109"/>
                  </a:cubicBezTo>
                  <a:cubicBezTo>
                    <a:pt x="68" y="103"/>
                    <a:pt x="68" y="96"/>
                    <a:pt x="64" y="9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3" y="66"/>
                    <a:pt x="97" y="67"/>
                    <a:pt x="101" y="67"/>
                  </a:cubicBezTo>
                  <a:cubicBezTo>
                    <a:pt x="103" y="67"/>
                    <a:pt x="106" y="67"/>
                    <a:pt x="109" y="65"/>
                  </a:cubicBezTo>
                  <a:cubicBezTo>
                    <a:pt x="112" y="64"/>
                    <a:pt x="115" y="62"/>
                    <a:pt x="119" y="61"/>
                  </a:cubicBezTo>
                  <a:cubicBezTo>
                    <a:pt x="125" y="59"/>
                    <a:pt x="130" y="54"/>
                    <a:pt x="131" y="47"/>
                  </a:cubicBezTo>
                  <a:cubicBezTo>
                    <a:pt x="137" y="18"/>
                    <a:pt x="137" y="18"/>
                    <a:pt x="137" y="18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168" y="47"/>
                    <a:pt x="168" y="47"/>
                    <a:pt x="168" y="47"/>
                  </a:cubicBezTo>
                  <a:cubicBezTo>
                    <a:pt x="169" y="54"/>
                    <a:pt x="174" y="59"/>
                    <a:pt x="180" y="61"/>
                  </a:cubicBezTo>
                  <a:cubicBezTo>
                    <a:pt x="184" y="62"/>
                    <a:pt x="187" y="64"/>
                    <a:pt x="190" y="65"/>
                  </a:cubicBezTo>
                  <a:cubicBezTo>
                    <a:pt x="193" y="67"/>
                    <a:pt x="196" y="67"/>
                    <a:pt x="199" y="67"/>
                  </a:cubicBezTo>
                  <a:cubicBezTo>
                    <a:pt x="202" y="67"/>
                    <a:pt x="206" y="66"/>
                    <a:pt x="209" y="64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35" y="90"/>
                    <a:pt x="235" y="90"/>
                    <a:pt x="235" y="90"/>
                  </a:cubicBezTo>
                  <a:cubicBezTo>
                    <a:pt x="231" y="96"/>
                    <a:pt x="231" y="103"/>
                    <a:pt x="234" y="109"/>
                  </a:cubicBezTo>
                  <a:cubicBezTo>
                    <a:pt x="235" y="112"/>
                    <a:pt x="237" y="115"/>
                    <a:pt x="238" y="119"/>
                  </a:cubicBezTo>
                  <a:cubicBezTo>
                    <a:pt x="240" y="125"/>
                    <a:pt x="246" y="130"/>
                    <a:pt x="252" y="131"/>
                  </a:cubicBezTo>
                  <a:cubicBezTo>
                    <a:pt x="281" y="137"/>
                    <a:pt x="281" y="137"/>
                    <a:pt x="281" y="137"/>
                  </a:cubicBezTo>
                  <a:cubicBezTo>
                    <a:pt x="281" y="162"/>
                    <a:pt x="281" y="162"/>
                    <a:pt x="281" y="162"/>
                  </a:cubicBezTo>
                  <a:lnTo>
                    <a:pt x="252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xmlns="" id="{984967F2-E5BF-47C3-9A0A-031D27CDE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225" y="942976"/>
              <a:ext cx="338138" cy="338138"/>
            </a:xfrm>
            <a:custGeom>
              <a:avLst/>
              <a:gdLst>
                <a:gd name="T0" fmla="*/ 66 w 131"/>
                <a:gd name="T1" fmla="*/ 0 h 131"/>
                <a:gd name="T2" fmla="*/ 0 w 131"/>
                <a:gd name="T3" fmla="*/ 66 h 131"/>
                <a:gd name="T4" fmla="*/ 66 w 131"/>
                <a:gd name="T5" fmla="*/ 131 h 131"/>
                <a:gd name="T6" fmla="*/ 131 w 131"/>
                <a:gd name="T7" fmla="*/ 66 h 131"/>
                <a:gd name="T8" fmla="*/ 66 w 131"/>
                <a:gd name="T9" fmla="*/ 0 h 131"/>
                <a:gd name="T10" fmla="*/ 66 w 131"/>
                <a:gd name="T11" fmla="*/ 123 h 131"/>
                <a:gd name="T12" fmla="*/ 8 w 131"/>
                <a:gd name="T13" fmla="*/ 66 h 131"/>
                <a:gd name="T14" fmla="*/ 66 w 131"/>
                <a:gd name="T15" fmla="*/ 8 h 131"/>
                <a:gd name="T16" fmla="*/ 123 w 131"/>
                <a:gd name="T17" fmla="*/ 66 h 131"/>
                <a:gd name="T18" fmla="*/ 66 w 131"/>
                <a:gd name="T19" fmla="*/ 1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31">
                  <a:moveTo>
                    <a:pt x="66" y="0"/>
                  </a:moveTo>
                  <a:cubicBezTo>
                    <a:pt x="29" y="0"/>
                    <a:pt x="0" y="29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1" y="102"/>
                    <a:pt x="131" y="66"/>
                  </a:cubicBezTo>
                  <a:cubicBezTo>
                    <a:pt x="131" y="29"/>
                    <a:pt x="102" y="0"/>
                    <a:pt x="66" y="0"/>
                  </a:cubicBezTo>
                  <a:close/>
                  <a:moveTo>
                    <a:pt x="66" y="123"/>
                  </a:moveTo>
                  <a:cubicBezTo>
                    <a:pt x="34" y="123"/>
                    <a:pt x="8" y="97"/>
                    <a:pt x="8" y="66"/>
                  </a:cubicBezTo>
                  <a:cubicBezTo>
                    <a:pt x="8" y="34"/>
                    <a:pt x="34" y="8"/>
                    <a:pt x="66" y="8"/>
                  </a:cubicBezTo>
                  <a:cubicBezTo>
                    <a:pt x="97" y="8"/>
                    <a:pt x="123" y="34"/>
                    <a:pt x="123" y="66"/>
                  </a:cubicBezTo>
                  <a:cubicBezTo>
                    <a:pt x="123" y="97"/>
                    <a:pt x="97" y="123"/>
                    <a:pt x="66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xmlns="" id="{E080EB2B-974A-4231-B3DF-577A22A5CE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6663" y="1014413"/>
              <a:ext cx="193675" cy="193675"/>
            </a:xfrm>
            <a:custGeom>
              <a:avLst/>
              <a:gdLst>
                <a:gd name="T0" fmla="*/ 38 w 75"/>
                <a:gd name="T1" fmla="*/ 0 h 75"/>
                <a:gd name="T2" fmla="*/ 0 w 75"/>
                <a:gd name="T3" fmla="*/ 38 h 75"/>
                <a:gd name="T4" fmla="*/ 38 w 75"/>
                <a:gd name="T5" fmla="*/ 75 h 75"/>
                <a:gd name="T6" fmla="*/ 75 w 75"/>
                <a:gd name="T7" fmla="*/ 38 h 75"/>
                <a:gd name="T8" fmla="*/ 38 w 75"/>
                <a:gd name="T9" fmla="*/ 0 h 75"/>
                <a:gd name="T10" fmla="*/ 38 w 75"/>
                <a:gd name="T11" fmla="*/ 66 h 75"/>
                <a:gd name="T12" fmla="*/ 9 w 75"/>
                <a:gd name="T13" fmla="*/ 38 h 75"/>
                <a:gd name="T14" fmla="*/ 38 w 75"/>
                <a:gd name="T15" fmla="*/ 9 h 75"/>
                <a:gd name="T16" fmla="*/ 66 w 75"/>
                <a:gd name="T17" fmla="*/ 38 h 75"/>
                <a:gd name="T18" fmla="*/ 38 w 75"/>
                <a:gd name="T19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5"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58"/>
                    <a:pt x="17" y="75"/>
                    <a:pt x="38" y="75"/>
                  </a:cubicBezTo>
                  <a:cubicBezTo>
                    <a:pt x="58" y="75"/>
                    <a:pt x="75" y="58"/>
                    <a:pt x="75" y="38"/>
                  </a:cubicBezTo>
                  <a:cubicBezTo>
                    <a:pt x="75" y="17"/>
                    <a:pt x="58" y="0"/>
                    <a:pt x="38" y="0"/>
                  </a:cubicBezTo>
                  <a:close/>
                  <a:moveTo>
                    <a:pt x="38" y="66"/>
                  </a:moveTo>
                  <a:cubicBezTo>
                    <a:pt x="22" y="66"/>
                    <a:pt x="9" y="53"/>
                    <a:pt x="9" y="38"/>
                  </a:cubicBezTo>
                  <a:cubicBezTo>
                    <a:pt x="9" y="22"/>
                    <a:pt x="22" y="9"/>
                    <a:pt x="38" y="9"/>
                  </a:cubicBezTo>
                  <a:cubicBezTo>
                    <a:pt x="53" y="9"/>
                    <a:pt x="66" y="22"/>
                    <a:pt x="66" y="38"/>
                  </a:cubicBezTo>
                  <a:cubicBezTo>
                    <a:pt x="66" y="53"/>
                    <a:pt x="53" y="66"/>
                    <a:pt x="38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963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研究参考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86FF7EE-C459-4659-9B8B-7E00540B6C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97" y="901609"/>
            <a:ext cx="8481134" cy="530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研究参考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7AB6A7F-9AED-4652-A4E1-3095E803C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59" y="1012445"/>
            <a:ext cx="9226262" cy="518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4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1.3 Godot</a:t>
            </a:r>
            <a:r>
              <a:rPr lang="zh-CN" altLang="en-US" dirty="0">
                <a:solidFill>
                  <a:srgbClr val="3E3D4F"/>
                </a:solidFill>
              </a:rPr>
              <a:t>引擎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A2CBA5B-29FE-4A8D-BF2D-A58DE9FBA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9" y="901609"/>
            <a:ext cx="7610475" cy="3076575"/>
          </a:xfrm>
          <a:prstGeom prst="rect">
            <a:avLst/>
          </a:prstGeom>
        </p:spPr>
      </p:pic>
      <p:sp>
        <p:nvSpPr>
          <p:cNvPr id="7" name="矩形 6" descr="e7d195523061f1c0c2f62a462c137ed84525df6b37b0ae651C8AF6AA81A55C55CF23A04F4B86D40374572BE14832D62EF89AD4D296109FC34294EFF06868D8F0024BB33B38E9F61C75267445B83ADF22667B301D1225CF9A0302709B5DF1DCF3C7CD8E32A043B79B892CCF8166D4E3F57F9367164CD7B1A3313727F8577AB63AA34CADFF16713C14C31E873E860D1F16">
            <a:extLst>
              <a:ext uri="{FF2B5EF4-FFF2-40B4-BE49-F238E27FC236}">
                <a16:creationId xmlns:a16="http://schemas.microsoft.com/office/drawing/2014/main" xmlns="" id="{4DE836D5-EAA9-48BF-8E49-8221B8B018F2}"/>
              </a:ext>
            </a:extLst>
          </p:cNvPr>
          <p:cNvSpPr/>
          <p:nvPr/>
        </p:nvSpPr>
        <p:spPr>
          <a:xfrm>
            <a:off x="1000006" y="4371607"/>
            <a:ext cx="1628412" cy="1628412"/>
          </a:xfrm>
          <a:prstGeom prst="rect">
            <a:avLst/>
          </a:prstGeom>
          <a:solidFill>
            <a:srgbClr val="478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 descr="e7d195523061f1c0c2f62a462c137ed84525df6b37b0ae651C8AF6AA81A55C55CF23A04F4B86D40374572BE14832D62EF89AD4D296109FC34294EFF06868D8F0024BB33B38E9F61C75267445B83ADF22667B301D1225CF9A0302709B5DF1DCF3C7CD8E32A043B79B892CCF8166D4E3F57F9367164CD7B1A3313727F8577AB63AA34CADFF16713C14C31E873E860D1F16">
            <a:extLst>
              <a:ext uri="{FF2B5EF4-FFF2-40B4-BE49-F238E27FC236}">
                <a16:creationId xmlns:a16="http://schemas.microsoft.com/office/drawing/2014/main" xmlns="" id="{16CA07EE-6E89-4ED1-93B1-A4FD92ED4E94}"/>
              </a:ext>
            </a:extLst>
          </p:cNvPr>
          <p:cNvGrpSpPr/>
          <p:nvPr/>
        </p:nvGrpSpPr>
        <p:grpSpPr>
          <a:xfrm>
            <a:off x="1205963" y="4561742"/>
            <a:ext cx="1216496" cy="1274053"/>
            <a:chOff x="1641897" y="3064042"/>
            <a:chExt cx="1300732" cy="1362274"/>
          </a:xfrm>
        </p:grpSpPr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xmlns="" id="{F6620A2A-A472-44DC-B83F-422F35604E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0026" y="3064042"/>
              <a:ext cx="964476" cy="857576"/>
            </a:xfrm>
            <a:custGeom>
              <a:avLst/>
              <a:gdLst>
                <a:gd name="T0" fmla="*/ 2707 w 4062"/>
                <a:gd name="T1" fmla="*/ 43 h 3611"/>
                <a:gd name="T2" fmla="*/ 2356 w 4062"/>
                <a:gd name="T3" fmla="*/ 162 h 3611"/>
                <a:gd name="T4" fmla="*/ 2149 w 4062"/>
                <a:gd name="T5" fmla="*/ 274 h 3611"/>
                <a:gd name="T6" fmla="*/ 2109 w 4062"/>
                <a:gd name="T7" fmla="*/ 3316 h 3611"/>
                <a:gd name="T8" fmla="*/ 2233 w 4062"/>
                <a:gd name="T9" fmla="*/ 3241 h 3611"/>
                <a:gd name="T10" fmla="*/ 2516 w 4062"/>
                <a:gd name="T11" fmla="*/ 3119 h 3611"/>
                <a:gd name="T12" fmla="*/ 2926 w 4062"/>
                <a:gd name="T13" fmla="*/ 3031 h 3611"/>
                <a:gd name="T14" fmla="*/ 3392 w 4062"/>
                <a:gd name="T15" fmla="*/ 3051 h 3611"/>
                <a:gd name="T16" fmla="*/ 3763 w 4062"/>
                <a:gd name="T17" fmla="*/ 3159 h 3611"/>
                <a:gd name="T18" fmla="*/ 3997 w 4062"/>
                <a:gd name="T19" fmla="*/ 3275 h 3611"/>
                <a:gd name="T20" fmla="*/ 4062 w 4062"/>
                <a:gd name="T21" fmla="*/ 341 h 3611"/>
                <a:gd name="T22" fmla="*/ 3978 w 4062"/>
                <a:gd name="T23" fmla="*/ 279 h 3611"/>
                <a:gd name="T24" fmla="*/ 3740 w 4062"/>
                <a:gd name="T25" fmla="*/ 147 h 3611"/>
                <a:gd name="T26" fmla="*/ 3380 w 4062"/>
                <a:gd name="T27" fmla="*/ 29 h 3611"/>
                <a:gd name="T28" fmla="*/ 2408 w 4062"/>
                <a:gd name="T29" fmla="*/ 2577 h 3611"/>
                <a:gd name="T30" fmla="*/ 2408 w 4062"/>
                <a:gd name="T31" fmla="*/ 2123 h 3611"/>
                <a:gd name="T32" fmla="*/ 3762 w 4062"/>
                <a:gd name="T33" fmla="*/ 1819 h 3611"/>
                <a:gd name="T34" fmla="*/ 3762 w 4062"/>
                <a:gd name="T35" fmla="*/ 1668 h 3611"/>
                <a:gd name="T36" fmla="*/ 3762 w 4062"/>
                <a:gd name="T37" fmla="*/ 1062 h 3611"/>
                <a:gd name="T38" fmla="*/ 2408 w 4062"/>
                <a:gd name="T39" fmla="*/ 758 h 3611"/>
                <a:gd name="T40" fmla="*/ 2 w 4062"/>
                <a:gd name="T41" fmla="*/ 3316 h 3611"/>
                <a:gd name="T42" fmla="*/ 125 w 4062"/>
                <a:gd name="T43" fmla="*/ 3241 h 3611"/>
                <a:gd name="T44" fmla="*/ 410 w 4062"/>
                <a:gd name="T45" fmla="*/ 3119 h 3611"/>
                <a:gd name="T46" fmla="*/ 819 w 4062"/>
                <a:gd name="T47" fmla="*/ 3031 h 3611"/>
                <a:gd name="T48" fmla="*/ 1286 w 4062"/>
                <a:gd name="T49" fmla="*/ 3051 h 3611"/>
                <a:gd name="T50" fmla="*/ 1657 w 4062"/>
                <a:gd name="T51" fmla="*/ 3159 h 3611"/>
                <a:gd name="T52" fmla="*/ 1891 w 4062"/>
                <a:gd name="T53" fmla="*/ 3275 h 3611"/>
                <a:gd name="T54" fmla="*/ 1956 w 4062"/>
                <a:gd name="T55" fmla="*/ 341 h 3611"/>
                <a:gd name="T56" fmla="*/ 1870 w 4062"/>
                <a:gd name="T57" fmla="*/ 279 h 3611"/>
                <a:gd name="T58" fmla="*/ 1634 w 4062"/>
                <a:gd name="T59" fmla="*/ 147 h 3611"/>
                <a:gd name="T60" fmla="*/ 1272 w 4062"/>
                <a:gd name="T61" fmla="*/ 29 h 3611"/>
                <a:gd name="T62" fmla="*/ 819 w 4062"/>
                <a:gd name="T63" fmla="*/ 7 h 3611"/>
                <a:gd name="T64" fmla="*/ 410 w 4062"/>
                <a:gd name="T65" fmla="*/ 98 h 3611"/>
                <a:gd name="T66" fmla="*/ 125 w 4062"/>
                <a:gd name="T67" fmla="*/ 224 h 3611"/>
                <a:gd name="T68" fmla="*/ 2 w 4062"/>
                <a:gd name="T69" fmla="*/ 301 h 3611"/>
                <a:gd name="T70" fmla="*/ 301 w 4062"/>
                <a:gd name="T71" fmla="*/ 606 h 3611"/>
                <a:gd name="T72" fmla="*/ 1655 w 4062"/>
                <a:gd name="T73" fmla="*/ 2275 h 3611"/>
                <a:gd name="T74" fmla="*/ 301 w 4062"/>
                <a:gd name="T75" fmla="*/ 1971 h 3611"/>
                <a:gd name="T76" fmla="*/ 301 w 4062"/>
                <a:gd name="T77" fmla="*/ 1516 h 3611"/>
                <a:gd name="T78" fmla="*/ 1053 w 4062"/>
                <a:gd name="T79" fmla="*/ 758 h 3611"/>
                <a:gd name="T80" fmla="*/ 1053 w 4062"/>
                <a:gd name="T81" fmla="*/ 909 h 3611"/>
                <a:gd name="T82" fmla="*/ 2258 w 4062"/>
                <a:gd name="T83" fmla="*/ 3337 h 3611"/>
                <a:gd name="T84" fmla="*/ 2374 w 4062"/>
                <a:gd name="T85" fmla="*/ 3305 h 3611"/>
                <a:gd name="T86" fmla="*/ 2681 w 4062"/>
                <a:gd name="T87" fmla="*/ 3259 h 3611"/>
                <a:gd name="T88" fmla="*/ 3109 w 4062"/>
                <a:gd name="T89" fmla="*/ 3270 h 3611"/>
                <a:gd name="T90" fmla="*/ 3592 w 4062"/>
                <a:gd name="T91" fmla="*/ 3410 h 3611"/>
                <a:gd name="T92" fmla="*/ 3821 w 4062"/>
                <a:gd name="T93" fmla="*/ 3289 h 3611"/>
                <a:gd name="T94" fmla="*/ 3296 w 4062"/>
                <a:gd name="T95" fmla="*/ 3136 h 3611"/>
                <a:gd name="T96" fmla="*/ 2835 w 4062"/>
                <a:gd name="T97" fmla="*/ 3147 h 3611"/>
                <a:gd name="T98" fmla="*/ 2482 w 4062"/>
                <a:gd name="T99" fmla="*/ 3237 h 3611"/>
                <a:gd name="T100" fmla="*/ 2283 w 4062"/>
                <a:gd name="T101" fmla="*/ 3322 h 3611"/>
                <a:gd name="T102" fmla="*/ 229 w 4062"/>
                <a:gd name="T103" fmla="*/ 3552 h 3611"/>
                <a:gd name="T104" fmla="*/ 715 w 4062"/>
                <a:gd name="T105" fmla="*/ 3321 h 3611"/>
                <a:gd name="T106" fmla="*/ 1179 w 4062"/>
                <a:gd name="T107" fmla="*/ 3253 h 3611"/>
                <a:gd name="T108" fmla="*/ 1555 w 4062"/>
                <a:gd name="T109" fmla="*/ 3280 h 3611"/>
                <a:gd name="T110" fmla="*/ 1775 w 4062"/>
                <a:gd name="T111" fmla="*/ 3327 h 3611"/>
                <a:gd name="T112" fmla="*/ 1779 w 4062"/>
                <a:gd name="T113" fmla="*/ 3322 h 3611"/>
                <a:gd name="T114" fmla="*/ 1581 w 4062"/>
                <a:gd name="T115" fmla="*/ 3237 h 3611"/>
                <a:gd name="T116" fmla="*/ 1228 w 4062"/>
                <a:gd name="T117" fmla="*/ 3147 h 3611"/>
                <a:gd name="T118" fmla="*/ 766 w 4062"/>
                <a:gd name="T119" fmla="*/ 3136 h 3611"/>
                <a:gd name="T120" fmla="*/ 241 w 4062"/>
                <a:gd name="T121" fmla="*/ 3289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62" h="3611">
                  <a:moveTo>
                    <a:pt x="3084" y="0"/>
                  </a:moveTo>
                  <a:lnTo>
                    <a:pt x="3004" y="1"/>
                  </a:lnTo>
                  <a:lnTo>
                    <a:pt x="2926" y="7"/>
                  </a:lnTo>
                  <a:lnTo>
                    <a:pt x="2849" y="16"/>
                  </a:lnTo>
                  <a:lnTo>
                    <a:pt x="2777" y="28"/>
                  </a:lnTo>
                  <a:lnTo>
                    <a:pt x="2707" y="43"/>
                  </a:lnTo>
                  <a:lnTo>
                    <a:pt x="2640" y="60"/>
                  </a:lnTo>
                  <a:lnTo>
                    <a:pt x="2576" y="78"/>
                  </a:lnTo>
                  <a:lnTo>
                    <a:pt x="2516" y="98"/>
                  </a:lnTo>
                  <a:lnTo>
                    <a:pt x="2459" y="119"/>
                  </a:lnTo>
                  <a:lnTo>
                    <a:pt x="2405" y="140"/>
                  </a:lnTo>
                  <a:lnTo>
                    <a:pt x="2356" y="162"/>
                  </a:lnTo>
                  <a:lnTo>
                    <a:pt x="2311" y="183"/>
                  </a:lnTo>
                  <a:lnTo>
                    <a:pt x="2270" y="204"/>
                  </a:lnTo>
                  <a:lnTo>
                    <a:pt x="2233" y="224"/>
                  </a:lnTo>
                  <a:lnTo>
                    <a:pt x="2200" y="242"/>
                  </a:lnTo>
                  <a:lnTo>
                    <a:pt x="2173" y="259"/>
                  </a:lnTo>
                  <a:lnTo>
                    <a:pt x="2149" y="274"/>
                  </a:lnTo>
                  <a:lnTo>
                    <a:pt x="2131" y="286"/>
                  </a:lnTo>
                  <a:lnTo>
                    <a:pt x="2117" y="295"/>
                  </a:lnTo>
                  <a:lnTo>
                    <a:pt x="2109" y="301"/>
                  </a:lnTo>
                  <a:lnTo>
                    <a:pt x="2106" y="302"/>
                  </a:lnTo>
                  <a:lnTo>
                    <a:pt x="2106" y="3317"/>
                  </a:lnTo>
                  <a:lnTo>
                    <a:pt x="2109" y="3316"/>
                  </a:lnTo>
                  <a:lnTo>
                    <a:pt x="2117" y="3310"/>
                  </a:lnTo>
                  <a:lnTo>
                    <a:pt x="2131" y="3301"/>
                  </a:lnTo>
                  <a:lnTo>
                    <a:pt x="2149" y="3290"/>
                  </a:lnTo>
                  <a:lnTo>
                    <a:pt x="2173" y="3275"/>
                  </a:lnTo>
                  <a:lnTo>
                    <a:pt x="2200" y="3259"/>
                  </a:lnTo>
                  <a:lnTo>
                    <a:pt x="2233" y="3241"/>
                  </a:lnTo>
                  <a:lnTo>
                    <a:pt x="2270" y="3222"/>
                  </a:lnTo>
                  <a:lnTo>
                    <a:pt x="2311" y="3201"/>
                  </a:lnTo>
                  <a:lnTo>
                    <a:pt x="2356" y="3180"/>
                  </a:lnTo>
                  <a:lnTo>
                    <a:pt x="2405" y="3159"/>
                  </a:lnTo>
                  <a:lnTo>
                    <a:pt x="2459" y="3139"/>
                  </a:lnTo>
                  <a:lnTo>
                    <a:pt x="2516" y="3119"/>
                  </a:lnTo>
                  <a:lnTo>
                    <a:pt x="2576" y="3099"/>
                  </a:lnTo>
                  <a:lnTo>
                    <a:pt x="2640" y="3082"/>
                  </a:lnTo>
                  <a:lnTo>
                    <a:pt x="2707" y="3066"/>
                  </a:lnTo>
                  <a:lnTo>
                    <a:pt x="2777" y="3051"/>
                  </a:lnTo>
                  <a:lnTo>
                    <a:pt x="2849" y="3040"/>
                  </a:lnTo>
                  <a:lnTo>
                    <a:pt x="2926" y="3031"/>
                  </a:lnTo>
                  <a:lnTo>
                    <a:pt x="3004" y="3025"/>
                  </a:lnTo>
                  <a:lnTo>
                    <a:pt x="3084" y="3023"/>
                  </a:lnTo>
                  <a:lnTo>
                    <a:pt x="3166" y="3025"/>
                  </a:lnTo>
                  <a:lnTo>
                    <a:pt x="3243" y="3031"/>
                  </a:lnTo>
                  <a:lnTo>
                    <a:pt x="3319" y="3040"/>
                  </a:lnTo>
                  <a:lnTo>
                    <a:pt x="3392" y="3051"/>
                  </a:lnTo>
                  <a:lnTo>
                    <a:pt x="3462" y="3066"/>
                  </a:lnTo>
                  <a:lnTo>
                    <a:pt x="3530" y="3082"/>
                  </a:lnTo>
                  <a:lnTo>
                    <a:pt x="3594" y="3099"/>
                  </a:lnTo>
                  <a:lnTo>
                    <a:pt x="3654" y="3119"/>
                  </a:lnTo>
                  <a:lnTo>
                    <a:pt x="3711" y="3139"/>
                  </a:lnTo>
                  <a:lnTo>
                    <a:pt x="3763" y="3159"/>
                  </a:lnTo>
                  <a:lnTo>
                    <a:pt x="3813" y="3180"/>
                  </a:lnTo>
                  <a:lnTo>
                    <a:pt x="3858" y="3201"/>
                  </a:lnTo>
                  <a:lnTo>
                    <a:pt x="3900" y="3222"/>
                  </a:lnTo>
                  <a:lnTo>
                    <a:pt x="3937" y="3241"/>
                  </a:lnTo>
                  <a:lnTo>
                    <a:pt x="3969" y="3259"/>
                  </a:lnTo>
                  <a:lnTo>
                    <a:pt x="3997" y="3275"/>
                  </a:lnTo>
                  <a:lnTo>
                    <a:pt x="4021" y="3290"/>
                  </a:lnTo>
                  <a:lnTo>
                    <a:pt x="4039" y="3301"/>
                  </a:lnTo>
                  <a:lnTo>
                    <a:pt x="4051" y="3310"/>
                  </a:lnTo>
                  <a:lnTo>
                    <a:pt x="4060" y="3316"/>
                  </a:lnTo>
                  <a:lnTo>
                    <a:pt x="4062" y="3317"/>
                  </a:lnTo>
                  <a:lnTo>
                    <a:pt x="4062" y="341"/>
                  </a:lnTo>
                  <a:lnTo>
                    <a:pt x="4060" y="338"/>
                  </a:lnTo>
                  <a:lnTo>
                    <a:pt x="4053" y="333"/>
                  </a:lnTo>
                  <a:lnTo>
                    <a:pt x="4040" y="323"/>
                  </a:lnTo>
                  <a:lnTo>
                    <a:pt x="4024" y="311"/>
                  </a:lnTo>
                  <a:lnTo>
                    <a:pt x="4002" y="296"/>
                  </a:lnTo>
                  <a:lnTo>
                    <a:pt x="3978" y="279"/>
                  </a:lnTo>
                  <a:lnTo>
                    <a:pt x="3947" y="259"/>
                  </a:lnTo>
                  <a:lnTo>
                    <a:pt x="3914" y="238"/>
                  </a:lnTo>
                  <a:lnTo>
                    <a:pt x="3875" y="216"/>
                  </a:lnTo>
                  <a:lnTo>
                    <a:pt x="3834" y="193"/>
                  </a:lnTo>
                  <a:lnTo>
                    <a:pt x="3789" y="169"/>
                  </a:lnTo>
                  <a:lnTo>
                    <a:pt x="3740" y="147"/>
                  </a:lnTo>
                  <a:lnTo>
                    <a:pt x="3687" y="124"/>
                  </a:lnTo>
                  <a:lnTo>
                    <a:pt x="3632" y="102"/>
                  </a:lnTo>
                  <a:lnTo>
                    <a:pt x="3573" y="81"/>
                  </a:lnTo>
                  <a:lnTo>
                    <a:pt x="3511" y="61"/>
                  </a:lnTo>
                  <a:lnTo>
                    <a:pt x="3447" y="44"/>
                  </a:lnTo>
                  <a:lnTo>
                    <a:pt x="3380" y="29"/>
                  </a:lnTo>
                  <a:lnTo>
                    <a:pt x="3310" y="17"/>
                  </a:lnTo>
                  <a:lnTo>
                    <a:pt x="3237" y="7"/>
                  </a:lnTo>
                  <a:lnTo>
                    <a:pt x="3162" y="1"/>
                  </a:lnTo>
                  <a:lnTo>
                    <a:pt x="3084" y="0"/>
                  </a:lnTo>
                  <a:close/>
                  <a:moveTo>
                    <a:pt x="3762" y="2577"/>
                  </a:moveTo>
                  <a:lnTo>
                    <a:pt x="2408" y="2577"/>
                  </a:lnTo>
                  <a:lnTo>
                    <a:pt x="2408" y="2426"/>
                  </a:lnTo>
                  <a:lnTo>
                    <a:pt x="3762" y="2426"/>
                  </a:lnTo>
                  <a:lnTo>
                    <a:pt x="3762" y="2577"/>
                  </a:lnTo>
                  <a:close/>
                  <a:moveTo>
                    <a:pt x="3762" y="2275"/>
                  </a:moveTo>
                  <a:lnTo>
                    <a:pt x="2408" y="2275"/>
                  </a:lnTo>
                  <a:lnTo>
                    <a:pt x="2408" y="2123"/>
                  </a:lnTo>
                  <a:lnTo>
                    <a:pt x="3762" y="2123"/>
                  </a:lnTo>
                  <a:lnTo>
                    <a:pt x="3762" y="2275"/>
                  </a:lnTo>
                  <a:close/>
                  <a:moveTo>
                    <a:pt x="3762" y="1971"/>
                  </a:moveTo>
                  <a:lnTo>
                    <a:pt x="2408" y="1971"/>
                  </a:lnTo>
                  <a:lnTo>
                    <a:pt x="2408" y="1819"/>
                  </a:lnTo>
                  <a:lnTo>
                    <a:pt x="3762" y="1819"/>
                  </a:lnTo>
                  <a:lnTo>
                    <a:pt x="3762" y="1971"/>
                  </a:lnTo>
                  <a:close/>
                  <a:moveTo>
                    <a:pt x="3762" y="1668"/>
                  </a:moveTo>
                  <a:lnTo>
                    <a:pt x="2408" y="1668"/>
                  </a:lnTo>
                  <a:lnTo>
                    <a:pt x="2408" y="1516"/>
                  </a:lnTo>
                  <a:lnTo>
                    <a:pt x="3762" y="1516"/>
                  </a:lnTo>
                  <a:lnTo>
                    <a:pt x="3762" y="1668"/>
                  </a:lnTo>
                  <a:close/>
                  <a:moveTo>
                    <a:pt x="3762" y="1364"/>
                  </a:moveTo>
                  <a:lnTo>
                    <a:pt x="2408" y="1364"/>
                  </a:lnTo>
                  <a:lnTo>
                    <a:pt x="2408" y="1213"/>
                  </a:lnTo>
                  <a:lnTo>
                    <a:pt x="3762" y="1213"/>
                  </a:lnTo>
                  <a:lnTo>
                    <a:pt x="3762" y="1364"/>
                  </a:lnTo>
                  <a:close/>
                  <a:moveTo>
                    <a:pt x="3762" y="1062"/>
                  </a:moveTo>
                  <a:lnTo>
                    <a:pt x="2408" y="1062"/>
                  </a:lnTo>
                  <a:lnTo>
                    <a:pt x="2408" y="909"/>
                  </a:lnTo>
                  <a:lnTo>
                    <a:pt x="3762" y="909"/>
                  </a:lnTo>
                  <a:lnTo>
                    <a:pt x="3762" y="1062"/>
                  </a:lnTo>
                  <a:close/>
                  <a:moveTo>
                    <a:pt x="3762" y="758"/>
                  </a:moveTo>
                  <a:lnTo>
                    <a:pt x="2408" y="758"/>
                  </a:lnTo>
                  <a:lnTo>
                    <a:pt x="2408" y="606"/>
                  </a:lnTo>
                  <a:lnTo>
                    <a:pt x="3762" y="606"/>
                  </a:lnTo>
                  <a:lnTo>
                    <a:pt x="3762" y="758"/>
                  </a:lnTo>
                  <a:close/>
                  <a:moveTo>
                    <a:pt x="0" y="302"/>
                  </a:moveTo>
                  <a:lnTo>
                    <a:pt x="0" y="3317"/>
                  </a:lnTo>
                  <a:lnTo>
                    <a:pt x="2" y="3316"/>
                  </a:lnTo>
                  <a:lnTo>
                    <a:pt x="11" y="3310"/>
                  </a:lnTo>
                  <a:lnTo>
                    <a:pt x="25" y="3301"/>
                  </a:lnTo>
                  <a:lnTo>
                    <a:pt x="42" y="3290"/>
                  </a:lnTo>
                  <a:lnTo>
                    <a:pt x="65" y="3275"/>
                  </a:lnTo>
                  <a:lnTo>
                    <a:pt x="94" y="3259"/>
                  </a:lnTo>
                  <a:lnTo>
                    <a:pt x="125" y="3241"/>
                  </a:lnTo>
                  <a:lnTo>
                    <a:pt x="164" y="3222"/>
                  </a:lnTo>
                  <a:lnTo>
                    <a:pt x="204" y="3201"/>
                  </a:lnTo>
                  <a:lnTo>
                    <a:pt x="250" y="3180"/>
                  </a:lnTo>
                  <a:lnTo>
                    <a:pt x="299" y="3159"/>
                  </a:lnTo>
                  <a:lnTo>
                    <a:pt x="352" y="3139"/>
                  </a:lnTo>
                  <a:lnTo>
                    <a:pt x="410" y="3119"/>
                  </a:lnTo>
                  <a:lnTo>
                    <a:pt x="470" y="3099"/>
                  </a:lnTo>
                  <a:lnTo>
                    <a:pt x="533" y="3082"/>
                  </a:lnTo>
                  <a:lnTo>
                    <a:pt x="600" y="3066"/>
                  </a:lnTo>
                  <a:lnTo>
                    <a:pt x="671" y="3051"/>
                  </a:lnTo>
                  <a:lnTo>
                    <a:pt x="743" y="3040"/>
                  </a:lnTo>
                  <a:lnTo>
                    <a:pt x="819" y="3031"/>
                  </a:lnTo>
                  <a:lnTo>
                    <a:pt x="897" y="3025"/>
                  </a:lnTo>
                  <a:lnTo>
                    <a:pt x="978" y="3023"/>
                  </a:lnTo>
                  <a:lnTo>
                    <a:pt x="1059" y="3025"/>
                  </a:lnTo>
                  <a:lnTo>
                    <a:pt x="1137" y="3031"/>
                  </a:lnTo>
                  <a:lnTo>
                    <a:pt x="1213" y="3040"/>
                  </a:lnTo>
                  <a:lnTo>
                    <a:pt x="1286" y="3051"/>
                  </a:lnTo>
                  <a:lnTo>
                    <a:pt x="1356" y="3066"/>
                  </a:lnTo>
                  <a:lnTo>
                    <a:pt x="1422" y="3082"/>
                  </a:lnTo>
                  <a:lnTo>
                    <a:pt x="1486" y="3099"/>
                  </a:lnTo>
                  <a:lnTo>
                    <a:pt x="1546" y="3119"/>
                  </a:lnTo>
                  <a:lnTo>
                    <a:pt x="1604" y="3139"/>
                  </a:lnTo>
                  <a:lnTo>
                    <a:pt x="1657" y="3159"/>
                  </a:lnTo>
                  <a:lnTo>
                    <a:pt x="1706" y="3180"/>
                  </a:lnTo>
                  <a:lnTo>
                    <a:pt x="1752" y="3201"/>
                  </a:lnTo>
                  <a:lnTo>
                    <a:pt x="1793" y="3222"/>
                  </a:lnTo>
                  <a:lnTo>
                    <a:pt x="1829" y="3241"/>
                  </a:lnTo>
                  <a:lnTo>
                    <a:pt x="1863" y="3259"/>
                  </a:lnTo>
                  <a:lnTo>
                    <a:pt x="1891" y="3275"/>
                  </a:lnTo>
                  <a:lnTo>
                    <a:pt x="1913" y="3290"/>
                  </a:lnTo>
                  <a:lnTo>
                    <a:pt x="1932" y="3301"/>
                  </a:lnTo>
                  <a:lnTo>
                    <a:pt x="1945" y="3310"/>
                  </a:lnTo>
                  <a:lnTo>
                    <a:pt x="1954" y="3316"/>
                  </a:lnTo>
                  <a:lnTo>
                    <a:pt x="1956" y="3317"/>
                  </a:lnTo>
                  <a:lnTo>
                    <a:pt x="1956" y="341"/>
                  </a:lnTo>
                  <a:lnTo>
                    <a:pt x="1954" y="338"/>
                  </a:lnTo>
                  <a:lnTo>
                    <a:pt x="1946" y="333"/>
                  </a:lnTo>
                  <a:lnTo>
                    <a:pt x="1934" y="323"/>
                  </a:lnTo>
                  <a:lnTo>
                    <a:pt x="1917" y="311"/>
                  </a:lnTo>
                  <a:lnTo>
                    <a:pt x="1896" y="296"/>
                  </a:lnTo>
                  <a:lnTo>
                    <a:pt x="1870" y="279"/>
                  </a:lnTo>
                  <a:lnTo>
                    <a:pt x="1841" y="259"/>
                  </a:lnTo>
                  <a:lnTo>
                    <a:pt x="1807" y="238"/>
                  </a:lnTo>
                  <a:lnTo>
                    <a:pt x="1769" y="216"/>
                  </a:lnTo>
                  <a:lnTo>
                    <a:pt x="1727" y="193"/>
                  </a:lnTo>
                  <a:lnTo>
                    <a:pt x="1682" y="169"/>
                  </a:lnTo>
                  <a:lnTo>
                    <a:pt x="1634" y="147"/>
                  </a:lnTo>
                  <a:lnTo>
                    <a:pt x="1581" y="124"/>
                  </a:lnTo>
                  <a:lnTo>
                    <a:pt x="1526" y="102"/>
                  </a:lnTo>
                  <a:lnTo>
                    <a:pt x="1467" y="81"/>
                  </a:lnTo>
                  <a:lnTo>
                    <a:pt x="1405" y="61"/>
                  </a:lnTo>
                  <a:lnTo>
                    <a:pt x="1340" y="44"/>
                  </a:lnTo>
                  <a:lnTo>
                    <a:pt x="1272" y="29"/>
                  </a:lnTo>
                  <a:lnTo>
                    <a:pt x="1203" y="17"/>
                  </a:lnTo>
                  <a:lnTo>
                    <a:pt x="1131" y="7"/>
                  </a:lnTo>
                  <a:lnTo>
                    <a:pt x="1056" y="1"/>
                  </a:lnTo>
                  <a:lnTo>
                    <a:pt x="978" y="0"/>
                  </a:lnTo>
                  <a:lnTo>
                    <a:pt x="897" y="1"/>
                  </a:lnTo>
                  <a:lnTo>
                    <a:pt x="819" y="7"/>
                  </a:lnTo>
                  <a:lnTo>
                    <a:pt x="743" y="16"/>
                  </a:lnTo>
                  <a:lnTo>
                    <a:pt x="671" y="28"/>
                  </a:lnTo>
                  <a:lnTo>
                    <a:pt x="600" y="43"/>
                  </a:lnTo>
                  <a:lnTo>
                    <a:pt x="533" y="60"/>
                  </a:lnTo>
                  <a:lnTo>
                    <a:pt x="470" y="78"/>
                  </a:lnTo>
                  <a:lnTo>
                    <a:pt x="410" y="98"/>
                  </a:lnTo>
                  <a:lnTo>
                    <a:pt x="352" y="119"/>
                  </a:lnTo>
                  <a:lnTo>
                    <a:pt x="299" y="140"/>
                  </a:lnTo>
                  <a:lnTo>
                    <a:pt x="250" y="162"/>
                  </a:lnTo>
                  <a:lnTo>
                    <a:pt x="204" y="183"/>
                  </a:lnTo>
                  <a:lnTo>
                    <a:pt x="164" y="204"/>
                  </a:lnTo>
                  <a:lnTo>
                    <a:pt x="125" y="224"/>
                  </a:lnTo>
                  <a:lnTo>
                    <a:pt x="94" y="242"/>
                  </a:lnTo>
                  <a:lnTo>
                    <a:pt x="65" y="259"/>
                  </a:lnTo>
                  <a:lnTo>
                    <a:pt x="42" y="274"/>
                  </a:lnTo>
                  <a:lnTo>
                    <a:pt x="25" y="286"/>
                  </a:lnTo>
                  <a:lnTo>
                    <a:pt x="11" y="295"/>
                  </a:lnTo>
                  <a:lnTo>
                    <a:pt x="2" y="301"/>
                  </a:lnTo>
                  <a:lnTo>
                    <a:pt x="0" y="302"/>
                  </a:lnTo>
                  <a:close/>
                  <a:moveTo>
                    <a:pt x="301" y="606"/>
                  </a:moveTo>
                  <a:lnTo>
                    <a:pt x="903" y="606"/>
                  </a:lnTo>
                  <a:lnTo>
                    <a:pt x="903" y="1364"/>
                  </a:lnTo>
                  <a:lnTo>
                    <a:pt x="301" y="1364"/>
                  </a:lnTo>
                  <a:lnTo>
                    <a:pt x="301" y="606"/>
                  </a:lnTo>
                  <a:close/>
                  <a:moveTo>
                    <a:pt x="1655" y="2577"/>
                  </a:moveTo>
                  <a:lnTo>
                    <a:pt x="301" y="2577"/>
                  </a:lnTo>
                  <a:lnTo>
                    <a:pt x="301" y="2426"/>
                  </a:lnTo>
                  <a:lnTo>
                    <a:pt x="1655" y="2426"/>
                  </a:lnTo>
                  <a:lnTo>
                    <a:pt x="1655" y="2577"/>
                  </a:lnTo>
                  <a:close/>
                  <a:moveTo>
                    <a:pt x="1655" y="2275"/>
                  </a:moveTo>
                  <a:lnTo>
                    <a:pt x="301" y="2275"/>
                  </a:lnTo>
                  <a:lnTo>
                    <a:pt x="301" y="2123"/>
                  </a:lnTo>
                  <a:lnTo>
                    <a:pt x="1655" y="2123"/>
                  </a:lnTo>
                  <a:lnTo>
                    <a:pt x="1655" y="2275"/>
                  </a:lnTo>
                  <a:close/>
                  <a:moveTo>
                    <a:pt x="1655" y="1971"/>
                  </a:moveTo>
                  <a:lnTo>
                    <a:pt x="301" y="1971"/>
                  </a:lnTo>
                  <a:lnTo>
                    <a:pt x="301" y="1819"/>
                  </a:lnTo>
                  <a:lnTo>
                    <a:pt x="1655" y="1819"/>
                  </a:lnTo>
                  <a:lnTo>
                    <a:pt x="1655" y="1971"/>
                  </a:lnTo>
                  <a:close/>
                  <a:moveTo>
                    <a:pt x="1655" y="1668"/>
                  </a:moveTo>
                  <a:lnTo>
                    <a:pt x="301" y="1668"/>
                  </a:lnTo>
                  <a:lnTo>
                    <a:pt x="301" y="1516"/>
                  </a:lnTo>
                  <a:lnTo>
                    <a:pt x="1655" y="1516"/>
                  </a:lnTo>
                  <a:lnTo>
                    <a:pt x="1655" y="1668"/>
                  </a:lnTo>
                  <a:close/>
                  <a:moveTo>
                    <a:pt x="1053" y="606"/>
                  </a:moveTo>
                  <a:lnTo>
                    <a:pt x="1655" y="606"/>
                  </a:lnTo>
                  <a:lnTo>
                    <a:pt x="1655" y="758"/>
                  </a:lnTo>
                  <a:lnTo>
                    <a:pt x="1053" y="758"/>
                  </a:lnTo>
                  <a:lnTo>
                    <a:pt x="1053" y="606"/>
                  </a:lnTo>
                  <a:close/>
                  <a:moveTo>
                    <a:pt x="1053" y="909"/>
                  </a:moveTo>
                  <a:lnTo>
                    <a:pt x="1655" y="909"/>
                  </a:lnTo>
                  <a:lnTo>
                    <a:pt x="1655" y="1062"/>
                  </a:lnTo>
                  <a:lnTo>
                    <a:pt x="1053" y="1062"/>
                  </a:lnTo>
                  <a:lnTo>
                    <a:pt x="1053" y="909"/>
                  </a:lnTo>
                  <a:close/>
                  <a:moveTo>
                    <a:pt x="1053" y="1213"/>
                  </a:moveTo>
                  <a:lnTo>
                    <a:pt x="1655" y="1213"/>
                  </a:lnTo>
                  <a:lnTo>
                    <a:pt x="1655" y="1364"/>
                  </a:lnTo>
                  <a:lnTo>
                    <a:pt x="1053" y="1364"/>
                  </a:lnTo>
                  <a:lnTo>
                    <a:pt x="1053" y="1213"/>
                  </a:lnTo>
                  <a:close/>
                  <a:moveTo>
                    <a:pt x="2258" y="3337"/>
                  </a:moveTo>
                  <a:lnTo>
                    <a:pt x="2260" y="3335"/>
                  </a:lnTo>
                  <a:lnTo>
                    <a:pt x="2271" y="3332"/>
                  </a:lnTo>
                  <a:lnTo>
                    <a:pt x="2287" y="3327"/>
                  </a:lnTo>
                  <a:lnTo>
                    <a:pt x="2311" y="3321"/>
                  </a:lnTo>
                  <a:lnTo>
                    <a:pt x="2340" y="3313"/>
                  </a:lnTo>
                  <a:lnTo>
                    <a:pt x="2374" y="3305"/>
                  </a:lnTo>
                  <a:lnTo>
                    <a:pt x="2414" y="3296"/>
                  </a:lnTo>
                  <a:lnTo>
                    <a:pt x="2458" y="3287"/>
                  </a:lnTo>
                  <a:lnTo>
                    <a:pt x="2507" y="3280"/>
                  </a:lnTo>
                  <a:lnTo>
                    <a:pt x="2561" y="3271"/>
                  </a:lnTo>
                  <a:lnTo>
                    <a:pt x="2619" y="3265"/>
                  </a:lnTo>
                  <a:lnTo>
                    <a:pt x="2681" y="3259"/>
                  </a:lnTo>
                  <a:lnTo>
                    <a:pt x="2745" y="3255"/>
                  </a:lnTo>
                  <a:lnTo>
                    <a:pt x="2812" y="3253"/>
                  </a:lnTo>
                  <a:lnTo>
                    <a:pt x="2884" y="3253"/>
                  </a:lnTo>
                  <a:lnTo>
                    <a:pt x="2956" y="3257"/>
                  </a:lnTo>
                  <a:lnTo>
                    <a:pt x="3031" y="3262"/>
                  </a:lnTo>
                  <a:lnTo>
                    <a:pt x="3109" y="3270"/>
                  </a:lnTo>
                  <a:lnTo>
                    <a:pt x="3188" y="3284"/>
                  </a:lnTo>
                  <a:lnTo>
                    <a:pt x="3268" y="3300"/>
                  </a:lnTo>
                  <a:lnTo>
                    <a:pt x="3348" y="3321"/>
                  </a:lnTo>
                  <a:lnTo>
                    <a:pt x="3429" y="3345"/>
                  </a:lnTo>
                  <a:lnTo>
                    <a:pt x="3511" y="3376"/>
                  </a:lnTo>
                  <a:lnTo>
                    <a:pt x="3592" y="3410"/>
                  </a:lnTo>
                  <a:lnTo>
                    <a:pt x="3674" y="3452"/>
                  </a:lnTo>
                  <a:lnTo>
                    <a:pt x="3754" y="3499"/>
                  </a:lnTo>
                  <a:lnTo>
                    <a:pt x="3834" y="3552"/>
                  </a:lnTo>
                  <a:lnTo>
                    <a:pt x="3912" y="3611"/>
                  </a:lnTo>
                  <a:lnTo>
                    <a:pt x="3912" y="3337"/>
                  </a:lnTo>
                  <a:lnTo>
                    <a:pt x="3821" y="3289"/>
                  </a:lnTo>
                  <a:lnTo>
                    <a:pt x="3732" y="3248"/>
                  </a:lnTo>
                  <a:lnTo>
                    <a:pt x="3643" y="3215"/>
                  </a:lnTo>
                  <a:lnTo>
                    <a:pt x="3554" y="3187"/>
                  </a:lnTo>
                  <a:lnTo>
                    <a:pt x="3467" y="3164"/>
                  </a:lnTo>
                  <a:lnTo>
                    <a:pt x="3381" y="3148"/>
                  </a:lnTo>
                  <a:lnTo>
                    <a:pt x="3296" y="3136"/>
                  </a:lnTo>
                  <a:lnTo>
                    <a:pt x="3214" y="3129"/>
                  </a:lnTo>
                  <a:lnTo>
                    <a:pt x="3134" y="3126"/>
                  </a:lnTo>
                  <a:lnTo>
                    <a:pt x="3055" y="3126"/>
                  </a:lnTo>
                  <a:lnTo>
                    <a:pt x="2979" y="3130"/>
                  </a:lnTo>
                  <a:lnTo>
                    <a:pt x="2906" y="3137"/>
                  </a:lnTo>
                  <a:lnTo>
                    <a:pt x="2835" y="3147"/>
                  </a:lnTo>
                  <a:lnTo>
                    <a:pt x="2767" y="3158"/>
                  </a:lnTo>
                  <a:lnTo>
                    <a:pt x="2703" y="3172"/>
                  </a:lnTo>
                  <a:lnTo>
                    <a:pt x="2641" y="3187"/>
                  </a:lnTo>
                  <a:lnTo>
                    <a:pt x="2585" y="3202"/>
                  </a:lnTo>
                  <a:lnTo>
                    <a:pt x="2532" y="3220"/>
                  </a:lnTo>
                  <a:lnTo>
                    <a:pt x="2482" y="3237"/>
                  </a:lnTo>
                  <a:lnTo>
                    <a:pt x="2437" y="3253"/>
                  </a:lnTo>
                  <a:lnTo>
                    <a:pt x="2397" y="3269"/>
                  </a:lnTo>
                  <a:lnTo>
                    <a:pt x="2361" y="3285"/>
                  </a:lnTo>
                  <a:lnTo>
                    <a:pt x="2330" y="3298"/>
                  </a:lnTo>
                  <a:lnTo>
                    <a:pt x="2304" y="3311"/>
                  </a:lnTo>
                  <a:lnTo>
                    <a:pt x="2283" y="3322"/>
                  </a:lnTo>
                  <a:lnTo>
                    <a:pt x="2269" y="3329"/>
                  </a:lnTo>
                  <a:lnTo>
                    <a:pt x="2260" y="3334"/>
                  </a:lnTo>
                  <a:lnTo>
                    <a:pt x="2258" y="3337"/>
                  </a:lnTo>
                  <a:close/>
                  <a:moveTo>
                    <a:pt x="150" y="3337"/>
                  </a:moveTo>
                  <a:lnTo>
                    <a:pt x="150" y="3611"/>
                  </a:lnTo>
                  <a:lnTo>
                    <a:pt x="229" y="3552"/>
                  </a:lnTo>
                  <a:lnTo>
                    <a:pt x="309" y="3499"/>
                  </a:lnTo>
                  <a:lnTo>
                    <a:pt x="389" y="3452"/>
                  </a:lnTo>
                  <a:lnTo>
                    <a:pt x="470" y="3410"/>
                  </a:lnTo>
                  <a:lnTo>
                    <a:pt x="551" y="3376"/>
                  </a:lnTo>
                  <a:lnTo>
                    <a:pt x="634" y="3345"/>
                  </a:lnTo>
                  <a:lnTo>
                    <a:pt x="715" y="3321"/>
                  </a:lnTo>
                  <a:lnTo>
                    <a:pt x="795" y="3300"/>
                  </a:lnTo>
                  <a:lnTo>
                    <a:pt x="875" y="3284"/>
                  </a:lnTo>
                  <a:lnTo>
                    <a:pt x="953" y="3270"/>
                  </a:lnTo>
                  <a:lnTo>
                    <a:pt x="1031" y="3262"/>
                  </a:lnTo>
                  <a:lnTo>
                    <a:pt x="1106" y="3257"/>
                  </a:lnTo>
                  <a:lnTo>
                    <a:pt x="1179" y="3253"/>
                  </a:lnTo>
                  <a:lnTo>
                    <a:pt x="1250" y="3253"/>
                  </a:lnTo>
                  <a:lnTo>
                    <a:pt x="1318" y="3255"/>
                  </a:lnTo>
                  <a:lnTo>
                    <a:pt x="1382" y="3259"/>
                  </a:lnTo>
                  <a:lnTo>
                    <a:pt x="1443" y="3265"/>
                  </a:lnTo>
                  <a:lnTo>
                    <a:pt x="1501" y="3271"/>
                  </a:lnTo>
                  <a:lnTo>
                    <a:pt x="1555" y="3280"/>
                  </a:lnTo>
                  <a:lnTo>
                    <a:pt x="1604" y="3287"/>
                  </a:lnTo>
                  <a:lnTo>
                    <a:pt x="1649" y="3296"/>
                  </a:lnTo>
                  <a:lnTo>
                    <a:pt x="1688" y="3305"/>
                  </a:lnTo>
                  <a:lnTo>
                    <a:pt x="1724" y="3313"/>
                  </a:lnTo>
                  <a:lnTo>
                    <a:pt x="1752" y="3321"/>
                  </a:lnTo>
                  <a:lnTo>
                    <a:pt x="1775" y="3327"/>
                  </a:lnTo>
                  <a:lnTo>
                    <a:pt x="1791" y="3332"/>
                  </a:lnTo>
                  <a:lnTo>
                    <a:pt x="1802" y="3335"/>
                  </a:lnTo>
                  <a:lnTo>
                    <a:pt x="1806" y="3337"/>
                  </a:lnTo>
                  <a:lnTo>
                    <a:pt x="1802" y="3334"/>
                  </a:lnTo>
                  <a:lnTo>
                    <a:pt x="1794" y="3329"/>
                  </a:lnTo>
                  <a:lnTo>
                    <a:pt x="1779" y="3322"/>
                  </a:lnTo>
                  <a:lnTo>
                    <a:pt x="1758" y="3311"/>
                  </a:lnTo>
                  <a:lnTo>
                    <a:pt x="1732" y="3298"/>
                  </a:lnTo>
                  <a:lnTo>
                    <a:pt x="1702" y="3285"/>
                  </a:lnTo>
                  <a:lnTo>
                    <a:pt x="1666" y="3269"/>
                  </a:lnTo>
                  <a:lnTo>
                    <a:pt x="1625" y="3253"/>
                  </a:lnTo>
                  <a:lnTo>
                    <a:pt x="1581" y="3237"/>
                  </a:lnTo>
                  <a:lnTo>
                    <a:pt x="1532" y="3220"/>
                  </a:lnTo>
                  <a:lnTo>
                    <a:pt x="1478" y="3202"/>
                  </a:lnTo>
                  <a:lnTo>
                    <a:pt x="1421" y="3187"/>
                  </a:lnTo>
                  <a:lnTo>
                    <a:pt x="1359" y="3172"/>
                  </a:lnTo>
                  <a:lnTo>
                    <a:pt x="1296" y="3158"/>
                  </a:lnTo>
                  <a:lnTo>
                    <a:pt x="1228" y="3147"/>
                  </a:lnTo>
                  <a:lnTo>
                    <a:pt x="1158" y="3137"/>
                  </a:lnTo>
                  <a:lnTo>
                    <a:pt x="1084" y="3130"/>
                  </a:lnTo>
                  <a:lnTo>
                    <a:pt x="1008" y="3126"/>
                  </a:lnTo>
                  <a:lnTo>
                    <a:pt x="929" y="3126"/>
                  </a:lnTo>
                  <a:lnTo>
                    <a:pt x="849" y="3129"/>
                  </a:lnTo>
                  <a:lnTo>
                    <a:pt x="766" y="3136"/>
                  </a:lnTo>
                  <a:lnTo>
                    <a:pt x="682" y="3148"/>
                  </a:lnTo>
                  <a:lnTo>
                    <a:pt x="595" y="3164"/>
                  </a:lnTo>
                  <a:lnTo>
                    <a:pt x="508" y="3187"/>
                  </a:lnTo>
                  <a:lnTo>
                    <a:pt x="421" y="3215"/>
                  </a:lnTo>
                  <a:lnTo>
                    <a:pt x="331" y="3248"/>
                  </a:lnTo>
                  <a:lnTo>
                    <a:pt x="241" y="3289"/>
                  </a:lnTo>
                  <a:lnTo>
                    <a:pt x="150" y="333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xmlns="" id="{776FF687-CC85-450F-8C60-1A38A9AB666B}"/>
                </a:ext>
              </a:extLst>
            </p:cNvPr>
            <p:cNvSpPr txBox="1"/>
            <p:nvPr/>
          </p:nvSpPr>
          <p:spPr>
            <a:xfrm>
              <a:off x="1641897" y="3998501"/>
              <a:ext cx="1300732" cy="427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免费开源</a:t>
              </a:r>
            </a:p>
          </p:txBody>
        </p:sp>
      </p:grpSp>
      <p:sp>
        <p:nvSpPr>
          <p:cNvPr id="11" name="矩形 10" descr="e7d195523061f1c0c2f62a462c137ed84525df6b37b0ae651C8AF6AA81A55C55CF23A04F4B86D40374572BE14832D62EF89AD4D296109FC34294EFF06868D8F0024BB33B38E9F61C75267445B83ADF22667B301D1225CF9A0302709B5DF1DCF3C7CD8E32A043B79B892CCF8166D4E3F57F9367164CD7B1A3313727F8577AB63AA34CADFF16713C14C31E873E860D1F16">
            <a:extLst>
              <a:ext uri="{FF2B5EF4-FFF2-40B4-BE49-F238E27FC236}">
                <a16:creationId xmlns:a16="http://schemas.microsoft.com/office/drawing/2014/main" xmlns="" id="{8E2A56ED-7A12-4529-A50E-233120EB50A3}"/>
              </a:ext>
            </a:extLst>
          </p:cNvPr>
          <p:cNvSpPr/>
          <p:nvPr/>
        </p:nvSpPr>
        <p:spPr>
          <a:xfrm>
            <a:off x="3932573" y="4371607"/>
            <a:ext cx="1628412" cy="1628412"/>
          </a:xfrm>
          <a:prstGeom prst="rect">
            <a:avLst/>
          </a:prstGeom>
          <a:solidFill>
            <a:srgbClr val="478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 descr="e7d195523061f1c0c2f62a462c137ed84525df6b37b0ae651C8AF6AA81A55C55CF23A04F4B86D40374572BE14832D62EF89AD4D296109FC34294EFF06868D8F0024BB33B38E9F61C75267445B83ADF22667B301D1225CF9A0302709B5DF1DCF3C7CD8E32A043B79B892CCF8166D4E3F57F9367164CD7B1A3313727F8577AB63AA34CADFF16713C14C31E873E860D1F16">
            <a:extLst>
              <a:ext uri="{FF2B5EF4-FFF2-40B4-BE49-F238E27FC236}">
                <a16:creationId xmlns:a16="http://schemas.microsoft.com/office/drawing/2014/main" xmlns="" id="{63DE2DC5-953A-4767-94E6-F689C21FC66C}"/>
              </a:ext>
            </a:extLst>
          </p:cNvPr>
          <p:cNvGrpSpPr/>
          <p:nvPr/>
        </p:nvGrpSpPr>
        <p:grpSpPr>
          <a:xfrm>
            <a:off x="4131121" y="4561742"/>
            <a:ext cx="1231316" cy="1274053"/>
            <a:chOff x="5384898" y="3064042"/>
            <a:chExt cx="1316578" cy="1362274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72CFECDC-9E94-448B-867A-D5C1E3D0F3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7160" y="3064042"/>
              <a:ext cx="772056" cy="857576"/>
            </a:xfrm>
            <a:custGeom>
              <a:avLst/>
              <a:gdLst>
                <a:gd name="T0" fmla="*/ 2377 w 3249"/>
                <a:gd name="T1" fmla="*/ 1785 h 3610"/>
                <a:gd name="T2" fmla="*/ 2332 w 3249"/>
                <a:gd name="T3" fmla="*/ 1681 h 3610"/>
                <a:gd name="T4" fmla="*/ 2313 w 3249"/>
                <a:gd name="T5" fmla="*/ 1530 h 3610"/>
                <a:gd name="T6" fmla="*/ 2286 w 3249"/>
                <a:gd name="T7" fmla="*/ 1378 h 3610"/>
                <a:gd name="T8" fmla="*/ 1829 w 3249"/>
                <a:gd name="T9" fmla="*/ 1983 h 3610"/>
                <a:gd name="T10" fmla="*/ 1776 w 3249"/>
                <a:gd name="T11" fmla="*/ 3596 h 3610"/>
                <a:gd name="T12" fmla="*/ 1689 w 3249"/>
                <a:gd name="T13" fmla="*/ 3529 h 3610"/>
                <a:gd name="T14" fmla="*/ 1602 w 3249"/>
                <a:gd name="T15" fmla="*/ 3442 h 3610"/>
                <a:gd name="T16" fmla="*/ 1599 w 3249"/>
                <a:gd name="T17" fmla="*/ 3345 h 3610"/>
                <a:gd name="T18" fmla="*/ 1691 w 3249"/>
                <a:gd name="T19" fmla="*/ 3167 h 3610"/>
                <a:gd name="T20" fmla="*/ 1827 w 3249"/>
                <a:gd name="T21" fmla="*/ 2956 h 3610"/>
                <a:gd name="T22" fmla="*/ 1957 w 3249"/>
                <a:gd name="T23" fmla="*/ 2761 h 3610"/>
                <a:gd name="T24" fmla="*/ 1945 w 3249"/>
                <a:gd name="T25" fmla="*/ 2610 h 3610"/>
                <a:gd name="T26" fmla="*/ 1774 w 3249"/>
                <a:gd name="T27" fmla="*/ 2449 h 3610"/>
                <a:gd name="T28" fmla="*/ 1621 w 3249"/>
                <a:gd name="T29" fmla="*/ 2305 h 3610"/>
                <a:gd name="T30" fmla="*/ 1521 w 3249"/>
                <a:gd name="T31" fmla="*/ 2211 h 3610"/>
                <a:gd name="T32" fmla="*/ 106 w 3249"/>
                <a:gd name="T33" fmla="*/ 2655 h 3610"/>
                <a:gd name="T34" fmla="*/ 846 w 3249"/>
                <a:gd name="T35" fmla="*/ 2340 h 3610"/>
                <a:gd name="T36" fmla="*/ 1598 w 3249"/>
                <a:gd name="T37" fmla="*/ 900 h 3610"/>
                <a:gd name="T38" fmla="*/ 1398 w 3249"/>
                <a:gd name="T39" fmla="*/ 865 h 3610"/>
                <a:gd name="T40" fmla="*/ 1254 w 3249"/>
                <a:gd name="T41" fmla="*/ 931 h 3610"/>
                <a:gd name="T42" fmla="*/ 1075 w 3249"/>
                <a:gd name="T43" fmla="*/ 1106 h 3610"/>
                <a:gd name="T44" fmla="*/ 938 w 3249"/>
                <a:gd name="T45" fmla="*/ 1200 h 3610"/>
                <a:gd name="T46" fmla="*/ 849 w 3249"/>
                <a:gd name="T47" fmla="*/ 1222 h 3610"/>
                <a:gd name="T48" fmla="*/ 793 w 3249"/>
                <a:gd name="T49" fmla="*/ 1202 h 3610"/>
                <a:gd name="T50" fmla="*/ 757 w 3249"/>
                <a:gd name="T51" fmla="*/ 1175 h 3610"/>
                <a:gd name="T52" fmla="*/ 719 w 3249"/>
                <a:gd name="T53" fmla="*/ 1157 h 3610"/>
                <a:gd name="T54" fmla="*/ 705 w 3249"/>
                <a:gd name="T55" fmla="*/ 1067 h 3610"/>
                <a:gd name="T56" fmla="*/ 740 w 3249"/>
                <a:gd name="T57" fmla="*/ 956 h 3610"/>
                <a:gd name="T58" fmla="*/ 785 w 3249"/>
                <a:gd name="T59" fmla="*/ 886 h 3610"/>
                <a:gd name="T60" fmla="*/ 876 w 3249"/>
                <a:gd name="T61" fmla="*/ 775 h 3610"/>
                <a:gd name="T62" fmla="*/ 1021 w 3249"/>
                <a:gd name="T63" fmla="*/ 654 h 3610"/>
                <a:gd name="T64" fmla="*/ 1224 w 3249"/>
                <a:gd name="T65" fmla="*/ 562 h 3610"/>
                <a:gd name="T66" fmla="*/ 1490 w 3249"/>
                <a:gd name="T67" fmla="*/ 535 h 3610"/>
                <a:gd name="T68" fmla="*/ 1827 w 3249"/>
                <a:gd name="T69" fmla="*/ 607 h 3610"/>
                <a:gd name="T70" fmla="*/ 2173 w 3249"/>
                <a:gd name="T71" fmla="*/ 784 h 3610"/>
                <a:gd name="T72" fmla="*/ 2385 w 3249"/>
                <a:gd name="T73" fmla="*/ 985 h 3610"/>
                <a:gd name="T74" fmla="*/ 2495 w 3249"/>
                <a:gd name="T75" fmla="*/ 1179 h 3610"/>
                <a:gd name="T76" fmla="*/ 2549 w 3249"/>
                <a:gd name="T77" fmla="*/ 1343 h 3610"/>
                <a:gd name="T78" fmla="*/ 2590 w 3249"/>
                <a:gd name="T79" fmla="*/ 1454 h 3610"/>
                <a:gd name="T80" fmla="*/ 2713 w 3249"/>
                <a:gd name="T81" fmla="*/ 1494 h 3610"/>
                <a:gd name="T82" fmla="*/ 2973 w 3249"/>
                <a:gd name="T83" fmla="*/ 1534 h 3610"/>
                <a:gd name="T84" fmla="*/ 3123 w 3249"/>
                <a:gd name="T85" fmla="*/ 1575 h 3610"/>
                <a:gd name="T86" fmla="*/ 3235 w 3249"/>
                <a:gd name="T87" fmla="*/ 1641 h 3610"/>
                <a:gd name="T88" fmla="*/ 3223 w 3249"/>
                <a:gd name="T89" fmla="*/ 1756 h 3610"/>
                <a:gd name="T90" fmla="*/ 2386 w 3249"/>
                <a:gd name="T91" fmla="*/ 730 h 3610"/>
                <a:gd name="T92" fmla="*/ 2191 w 3249"/>
                <a:gd name="T93" fmla="*/ 598 h 3610"/>
                <a:gd name="T94" fmla="*/ 2114 w 3249"/>
                <a:gd name="T95" fmla="*/ 372 h 3610"/>
                <a:gd name="T96" fmla="*/ 2191 w 3249"/>
                <a:gd name="T97" fmla="*/ 144 h 3610"/>
                <a:gd name="T98" fmla="*/ 2386 w 3249"/>
                <a:gd name="T99" fmla="*/ 13 h 3610"/>
                <a:gd name="T100" fmla="*/ 2628 w 3249"/>
                <a:gd name="T101" fmla="*/ 30 h 3610"/>
                <a:gd name="T102" fmla="*/ 2803 w 3249"/>
                <a:gd name="T103" fmla="*/ 184 h 3610"/>
                <a:gd name="T104" fmla="*/ 2850 w 3249"/>
                <a:gd name="T105" fmla="*/ 422 h 3610"/>
                <a:gd name="T106" fmla="*/ 2745 w 3249"/>
                <a:gd name="T107" fmla="*/ 634 h 3610"/>
                <a:gd name="T108" fmla="*/ 2534 w 3249"/>
                <a:gd name="T109" fmla="*/ 740 h 3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49" h="3610">
                  <a:moveTo>
                    <a:pt x="3170" y="1805"/>
                  </a:moveTo>
                  <a:lnTo>
                    <a:pt x="2431" y="1805"/>
                  </a:lnTo>
                  <a:lnTo>
                    <a:pt x="2410" y="1803"/>
                  </a:lnTo>
                  <a:lnTo>
                    <a:pt x="2392" y="1796"/>
                  </a:lnTo>
                  <a:lnTo>
                    <a:pt x="2377" y="1785"/>
                  </a:lnTo>
                  <a:lnTo>
                    <a:pt x="2364" y="1770"/>
                  </a:lnTo>
                  <a:lnTo>
                    <a:pt x="2354" y="1752"/>
                  </a:lnTo>
                  <a:lnTo>
                    <a:pt x="2345" y="1731"/>
                  </a:lnTo>
                  <a:lnTo>
                    <a:pt x="2337" y="1708"/>
                  </a:lnTo>
                  <a:lnTo>
                    <a:pt x="2332" y="1681"/>
                  </a:lnTo>
                  <a:lnTo>
                    <a:pt x="2328" y="1654"/>
                  </a:lnTo>
                  <a:lnTo>
                    <a:pt x="2323" y="1625"/>
                  </a:lnTo>
                  <a:lnTo>
                    <a:pt x="2320" y="1594"/>
                  </a:lnTo>
                  <a:lnTo>
                    <a:pt x="2317" y="1562"/>
                  </a:lnTo>
                  <a:lnTo>
                    <a:pt x="2313" y="1530"/>
                  </a:lnTo>
                  <a:lnTo>
                    <a:pt x="2309" y="1499"/>
                  </a:lnTo>
                  <a:lnTo>
                    <a:pt x="2306" y="1467"/>
                  </a:lnTo>
                  <a:lnTo>
                    <a:pt x="2300" y="1436"/>
                  </a:lnTo>
                  <a:lnTo>
                    <a:pt x="2294" y="1407"/>
                  </a:lnTo>
                  <a:lnTo>
                    <a:pt x="2286" y="1378"/>
                  </a:lnTo>
                  <a:lnTo>
                    <a:pt x="2276" y="1352"/>
                  </a:lnTo>
                  <a:lnTo>
                    <a:pt x="2264" y="1328"/>
                  </a:lnTo>
                  <a:lnTo>
                    <a:pt x="2250" y="1306"/>
                  </a:lnTo>
                  <a:lnTo>
                    <a:pt x="2233" y="1288"/>
                  </a:lnTo>
                  <a:lnTo>
                    <a:pt x="1829" y="1983"/>
                  </a:lnTo>
                  <a:lnTo>
                    <a:pt x="2431" y="2548"/>
                  </a:lnTo>
                  <a:lnTo>
                    <a:pt x="1796" y="3610"/>
                  </a:lnTo>
                  <a:lnTo>
                    <a:pt x="1794" y="3608"/>
                  </a:lnTo>
                  <a:lnTo>
                    <a:pt x="1787" y="3603"/>
                  </a:lnTo>
                  <a:lnTo>
                    <a:pt x="1776" y="3596"/>
                  </a:lnTo>
                  <a:lnTo>
                    <a:pt x="1763" y="3586"/>
                  </a:lnTo>
                  <a:lnTo>
                    <a:pt x="1747" y="3574"/>
                  </a:lnTo>
                  <a:lnTo>
                    <a:pt x="1728" y="3561"/>
                  </a:lnTo>
                  <a:lnTo>
                    <a:pt x="1708" y="3545"/>
                  </a:lnTo>
                  <a:lnTo>
                    <a:pt x="1689" y="3529"/>
                  </a:lnTo>
                  <a:lnTo>
                    <a:pt x="1669" y="3512"/>
                  </a:lnTo>
                  <a:lnTo>
                    <a:pt x="1649" y="3494"/>
                  </a:lnTo>
                  <a:lnTo>
                    <a:pt x="1632" y="3477"/>
                  </a:lnTo>
                  <a:lnTo>
                    <a:pt x="1615" y="3459"/>
                  </a:lnTo>
                  <a:lnTo>
                    <a:pt x="1602" y="3442"/>
                  </a:lnTo>
                  <a:lnTo>
                    <a:pt x="1592" y="3426"/>
                  </a:lnTo>
                  <a:lnTo>
                    <a:pt x="1587" y="3411"/>
                  </a:lnTo>
                  <a:lnTo>
                    <a:pt x="1586" y="3398"/>
                  </a:lnTo>
                  <a:lnTo>
                    <a:pt x="1590" y="3374"/>
                  </a:lnTo>
                  <a:lnTo>
                    <a:pt x="1599" y="3345"/>
                  </a:lnTo>
                  <a:lnTo>
                    <a:pt x="1611" y="3315"/>
                  </a:lnTo>
                  <a:lnTo>
                    <a:pt x="1626" y="3281"/>
                  </a:lnTo>
                  <a:lnTo>
                    <a:pt x="1646" y="3245"/>
                  </a:lnTo>
                  <a:lnTo>
                    <a:pt x="1667" y="3206"/>
                  </a:lnTo>
                  <a:lnTo>
                    <a:pt x="1691" y="3167"/>
                  </a:lnTo>
                  <a:lnTo>
                    <a:pt x="1716" y="3125"/>
                  </a:lnTo>
                  <a:lnTo>
                    <a:pt x="1742" y="3084"/>
                  </a:lnTo>
                  <a:lnTo>
                    <a:pt x="1770" y="3041"/>
                  </a:lnTo>
                  <a:lnTo>
                    <a:pt x="1798" y="2998"/>
                  </a:lnTo>
                  <a:lnTo>
                    <a:pt x="1827" y="2956"/>
                  </a:lnTo>
                  <a:lnTo>
                    <a:pt x="1855" y="2914"/>
                  </a:lnTo>
                  <a:lnTo>
                    <a:pt x="1883" y="2874"/>
                  </a:lnTo>
                  <a:lnTo>
                    <a:pt x="1909" y="2834"/>
                  </a:lnTo>
                  <a:lnTo>
                    <a:pt x="1934" y="2796"/>
                  </a:lnTo>
                  <a:lnTo>
                    <a:pt x="1957" y="2761"/>
                  </a:lnTo>
                  <a:lnTo>
                    <a:pt x="1978" y="2728"/>
                  </a:lnTo>
                  <a:lnTo>
                    <a:pt x="1996" y="2698"/>
                  </a:lnTo>
                  <a:lnTo>
                    <a:pt x="2011" y="2671"/>
                  </a:lnTo>
                  <a:lnTo>
                    <a:pt x="1979" y="2641"/>
                  </a:lnTo>
                  <a:lnTo>
                    <a:pt x="1945" y="2610"/>
                  </a:lnTo>
                  <a:lnTo>
                    <a:pt x="1911" y="2577"/>
                  </a:lnTo>
                  <a:lnTo>
                    <a:pt x="1877" y="2546"/>
                  </a:lnTo>
                  <a:lnTo>
                    <a:pt x="1842" y="2513"/>
                  </a:lnTo>
                  <a:lnTo>
                    <a:pt x="1808" y="2481"/>
                  </a:lnTo>
                  <a:lnTo>
                    <a:pt x="1774" y="2449"/>
                  </a:lnTo>
                  <a:lnTo>
                    <a:pt x="1741" y="2418"/>
                  </a:lnTo>
                  <a:lnTo>
                    <a:pt x="1708" y="2388"/>
                  </a:lnTo>
                  <a:lnTo>
                    <a:pt x="1678" y="2359"/>
                  </a:lnTo>
                  <a:lnTo>
                    <a:pt x="1648" y="2331"/>
                  </a:lnTo>
                  <a:lnTo>
                    <a:pt x="1621" y="2305"/>
                  </a:lnTo>
                  <a:lnTo>
                    <a:pt x="1596" y="2282"/>
                  </a:lnTo>
                  <a:lnTo>
                    <a:pt x="1573" y="2260"/>
                  </a:lnTo>
                  <a:lnTo>
                    <a:pt x="1553" y="2240"/>
                  </a:lnTo>
                  <a:lnTo>
                    <a:pt x="1535" y="2225"/>
                  </a:lnTo>
                  <a:lnTo>
                    <a:pt x="1521" y="2211"/>
                  </a:lnTo>
                  <a:lnTo>
                    <a:pt x="1510" y="2201"/>
                  </a:lnTo>
                  <a:lnTo>
                    <a:pt x="1503" y="2196"/>
                  </a:lnTo>
                  <a:lnTo>
                    <a:pt x="1460" y="2169"/>
                  </a:lnTo>
                  <a:lnTo>
                    <a:pt x="1057" y="2655"/>
                  </a:lnTo>
                  <a:lnTo>
                    <a:pt x="106" y="2655"/>
                  </a:lnTo>
                  <a:lnTo>
                    <a:pt x="0" y="2548"/>
                  </a:lnTo>
                  <a:lnTo>
                    <a:pt x="0" y="2442"/>
                  </a:lnTo>
                  <a:lnTo>
                    <a:pt x="106" y="2336"/>
                  </a:lnTo>
                  <a:lnTo>
                    <a:pt x="846" y="2336"/>
                  </a:lnTo>
                  <a:lnTo>
                    <a:pt x="846" y="2340"/>
                  </a:lnTo>
                  <a:lnTo>
                    <a:pt x="1135" y="1910"/>
                  </a:lnTo>
                  <a:lnTo>
                    <a:pt x="1136" y="1911"/>
                  </a:lnTo>
                  <a:lnTo>
                    <a:pt x="1699" y="944"/>
                  </a:lnTo>
                  <a:lnTo>
                    <a:pt x="1647" y="920"/>
                  </a:lnTo>
                  <a:lnTo>
                    <a:pt x="1598" y="900"/>
                  </a:lnTo>
                  <a:lnTo>
                    <a:pt x="1553" y="885"/>
                  </a:lnTo>
                  <a:lnTo>
                    <a:pt x="1510" y="873"/>
                  </a:lnTo>
                  <a:lnTo>
                    <a:pt x="1471" y="866"/>
                  </a:lnTo>
                  <a:lnTo>
                    <a:pt x="1433" y="864"/>
                  </a:lnTo>
                  <a:lnTo>
                    <a:pt x="1398" y="865"/>
                  </a:lnTo>
                  <a:lnTo>
                    <a:pt x="1367" y="871"/>
                  </a:lnTo>
                  <a:lnTo>
                    <a:pt x="1336" y="880"/>
                  </a:lnTo>
                  <a:lnTo>
                    <a:pt x="1307" y="893"/>
                  </a:lnTo>
                  <a:lnTo>
                    <a:pt x="1280" y="910"/>
                  </a:lnTo>
                  <a:lnTo>
                    <a:pt x="1254" y="931"/>
                  </a:lnTo>
                  <a:lnTo>
                    <a:pt x="1228" y="956"/>
                  </a:lnTo>
                  <a:lnTo>
                    <a:pt x="1187" y="1001"/>
                  </a:lnTo>
                  <a:lnTo>
                    <a:pt x="1146" y="1040"/>
                  </a:lnTo>
                  <a:lnTo>
                    <a:pt x="1110" y="1075"/>
                  </a:lnTo>
                  <a:lnTo>
                    <a:pt x="1075" y="1106"/>
                  </a:lnTo>
                  <a:lnTo>
                    <a:pt x="1043" y="1132"/>
                  </a:lnTo>
                  <a:lnTo>
                    <a:pt x="1014" y="1154"/>
                  </a:lnTo>
                  <a:lnTo>
                    <a:pt x="986" y="1173"/>
                  </a:lnTo>
                  <a:lnTo>
                    <a:pt x="961" y="1188"/>
                  </a:lnTo>
                  <a:lnTo>
                    <a:pt x="938" y="1200"/>
                  </a:lnTo>
                  <a:lnTo>
                    <a:pt x="917" y="1209"/>
                  </a:lnTo>
                  <a:lnTo>
                    <a:pt x="897" y="1215"/>
                  </a:lnTo>
                  <a:lnTo>
                    <a:pt x="880" y="1220"/>
                  </a:lnTo>
                  <a:lnTo>
                    <a:pt x="863" y="1222"/>
                  </a:lnTo>
                  <a:lnTo>
                    <a:pt x="849" y="1222"/>
                  </a:lnTo>
                  <a:lnTo>
                    <a:pt x="836" y="1220"/>
                  </a:lnTo>
                  <a:lnTo>
                    <a:pt x="823" y="1216"/>
                  </a:lnTo>
                  <a:lnTo>
                    <a:pt x="812" y="1212"/>
                  </a:lnTo>
                  <a:lnTo>
                    <a:pt x="802" y="1208"/>
                  </a:lnTo>
                  <a:lnTo>
                    <a:pt x="793" y="1202"/>
                  </a:lnTo>
                  <a:lnTo>
                    <a:pt x="785" y="1197"/>
                  </a:lnTo>
                  <a:lnTo>
                    <a:pt x="777" y="1190"/>
                  </a:lnTo>
                  <a:lnTo>
                    <a:pt x="770" y="1185"/>
                  </a:lnTo>
                  <a:lnTo>
                    <a:pt x="764" y="1179"/>
                  </a:lnTo>
                  <a:lnTo>
                    <a:pt x="757" y="1175"/>
                  </a:lnTo>
                  <a:lnTo>
                    <a:pt x="752" y="1172"/>
                  </a:lnTo>
                  <a:lnTo>
                    <a:pt x="746" y="1168"/>
                  </a:lnTo>
                  <a:lnTo>
                    <a:pt x="740" y="1168"/>
                  </a:lnTo>
                  <a:lnTo>
                    <a:pt x="728" y="1165"/>
                  </a:lnTo>
                  <a:lnTo>
                    <a:pt x="719" y="1157"/>
                  </a:lnTo>
                  <a:lnTo>
                    <a:pt x="711" y="1145"/>
                  </a:lnTo>
                  <a:lnTo>
                    <a:pt x="706" y="1129"/>
                  </a:lnTo>
                  <a:lnTo>
                    <a:pt x="703" y="1110"/>
                  </a:lnTo>
                  <a:lnTo>
                    <a:pt x="702" y="1090"/>
                  </a:lnTo>
                  <a:lnTo>
                    <a:pt x="705" y="1067"/>
                  </a:lnTo>
                  <a:lnTo>
                    <a:pt x="708" y="1044"/>
                  </a:lnTo>
                  <a:lnTo>
                    <a:pt x="713" y="1020"/>
                  </a:lnTo>
                  <a:lnTo>
                    <a:pt x="720" y="997"/>
                  </a:lnTo>
                  <a:lnTo>
                    <a:pt x="729" y="975"/>
                  </a:lnTo>
                  <a:lnTo>
                    <a:pt x="740" y="956"/>
                  </a:lnTo>
                  <a:lnTo>
                    <a:pt x="745" y="947"/>
                  </a:lnTo>
                  <a:lnTo>
                    <a:pt x="753" y="935"/>
                  </a:lnTo>
                  <a:lnTo>
                    <a:pt x="762" y="921"/>
                  </a:lnTo>
                  <a:lnTo>
                    <a:pt x="771" y="905"/>
                  </a:lnTo>
                  <a:lnTo>
                    <a:pt x="785" y="886"/>
                  </a:lnTo>
                  <a:lnTo>
                    <a:pt x="799" y="866"/>
                  </a:lnTo>
                  <a:lnTo>
                    <a:pt x="815" y="845"/>
                  </a:lnTo>
                  <a:lnTo>
                    <a:pt x="833" y="822"/>
                  </a:lnTo>
                  <a:lnTo>
                    <a:pt x="854" y="799"/>
                  </a:lnTo>
                  <a:lnTo>
                    <a:pt x="876" y="775"/>
                  </a:lnTo>
                  <a:lnTo>
                    <a:pt x="901" y="749"/>
                  </a:lnTo>
                  <a:lnTo>
                    <a:pt x="927" y="725"/>
                  </a:lnTo>
                  <a:lnTo>
                    <a:pt x="957" y="700"/>
                  </a:lnTo>
                  <a:lnTo>
                    <a:pt x="987" y="677"/>
                  </a:lnTo>
                  <a:lnTo>
                    <a:pt x="1021" y="654"/>
                  </a:lnTo>
                  <a:lnTo>
                    <a:pt x="1056" y="632"/>
                  </a:lnTo>
                  <a:lnTo>
                    <a:pt x="1095" y="612"/>
                  </a:lnTo>
                  <a:lnTo>
                    <a:pt x="1135" y="593"/>
                  </a:lnTo>
                  <a:lnTo>
                    <a:pt x="1178" y="577"/>
                  </a:lnTo>
                  <a:lnTo>
                    <a:pt x="1224" y="562"/>
                  </a:lnTo>
                  <a:lnTo>
                    <a:pt x="1272" y="550"/>
                  </a:lnTo>
                  <a:lnTo>
                    <a:pt x="1323" y="542"/>
                  </a:lnTo>
                  <a:lnTo>
                    <a:pt x="1376" y="536"/>
                  </a:lnTo>
                  <a:lnTo>
                    <a:pt x="1432" y="533"/>
                  </a:lnTo>
                  <a:lnTo>
                    <a:pt x="1490" y="535"/>
                  </a:lnTo>
                  <a:lnTo>
                    <a:pt x="1552" y="540"/>
                  </a:lnTo>
                  <a:lnTo>
                    <a:pt x="1616" y="549"/>
                  </a:lnTo>
                  <a:lnTo>
                    <a:pt x="1683" y="564"/>
                  </a:lnTo>
                  <a:lnTo>
                    <a:pt x="1753" y="583"/>
                  </a:lnTo>
                  <a:lnTo>
                    <a:pt x="1827" y="607"/>
                  </a:lnTo>
                  <a:lnTo>
                    <a:pt x="1902" y="637"/>
                  </a:lnTo>
                  <a:lnTo>
                    <a:pt x="1980" y="672"/>
                  </a:lnTo>
                  <a:lnTo>
                    <a:pt x="2050" y="708"/>
                  </a:lnTo>
                  <a:lnTo>
                    <a:pt x="2115" y="746"/>
                  </a:lnTo>
                  <a:lnTo>
                    <a:pt x="2173" y="784"/>
                  </a:lnTo>
                  <a:lnTo>
                    <a:pt x="2226" y="824"/>
                  </a:lnTo>
                  <a:lnTo>
                    <a:pt x="2273" y="863"/>
                  </a:lnTo>
                  <a:lnTo>
                    <a:pt x="2314" y="904"/>
                  </a:lnTo>
                  <a:lnTo>
                    <a:pt x="2352" y="944"/>
                  </a:lnTo>
                  <a:lnTo>
                    <a:pt x="2385" y="985"/>
                  </a:lnTo>
                  <a:lnTo>
                    <a:pt x="2413" y="1024"/>
                  </a:lnTo>
                  <a:lnTo>
                    <a:pt x="2438" y="1064"/>
                  </a:lnTo>
                  <a:lnTo>
                    <a:pt x="2460" y="1103"/>
                  </a:lnTo>
                  <a:lnTo>
                    <a:pt x="2479" y="1141"/>
                  </a:lnTo>
                  <a:lnTo>
                    <a:pt x="2495" y="1179"/>
                  </a:lnTo>
                  <a:lnTo>
                    <a:pt x="2510" y="1215"/>
                  </a:lnTo>
                  <a:lnTo>
                    <a:pt x="2521" y="1249"/>
                  </a:lnTo>
                  <a:lnTo>
                    <a:pt x="2531" y="1283"/>
                  </a:lnTo>
                  <a:lnTo>
                    <a:pt x="2540" y="1314"/>
                  </a:lnTo>
                  <a:lnTo>
                    <a:pt x="2549" y="1343"/>
                  </a:lnTo>
                  <a:lnTo>
                    <a:pt x="2557" y="1371"/>
                  </a:lnTo>
                  <a:lnTo>
                    <a:pt x="2564" y="1396"/>
                  </a:lnTo>
                  <a:lnTo>
                    <a:pt x="2572" y="1418"/>
                  </a:lnTo>
                  <a:lnTo>
                    <a:pt x="2580" y="1437"/>
                  </a:lnTo>
                  <a:lnTo>
                    <a:pt x="2590" y="1454"/>
                  </a:lnTo>
                  <a:lnTo>
                    <a:pt x="2599" y="1467"/>
                  </a:lnTo>
                  <a:lnTo>
                    <a:pt x="2611" y="1478"/>
                  </a:lnTo>
                  <a:lnTo>
                    <a:pt x="2626" y="1483"/>
                  </a:lnTo>
                  <a:lnTo>
                    <a:pt x="2642" y="1487"/>
                  </a:lnTo>
                  <a:lnTo>
                    <a:pt x="2713" y="1494"/>
                  </a:lnTo>
                  <a:lnTo>
                    <a:pt x="2778" y="1502"/>
                  </a:lnTo>
                  <a:lnTo>
                    <a:pt x="2835" y="1510"/>
                  </a:lnTo>
                  <a:lnTo>
                    <a:pt x="2887" y="1517"/>
                  </a:lnTo>
                  <a:lnTo>
                    <a:pt x="2933" y="1525"/>
                  </a:lnTo>
                  <a:lnTo>
                    <a:pt x="2973" y="1534"/>
                  </a:lnTo>
                  <a:lnTo>
                    <a:pt x="3009" y="1541"/>
                  </a:lnTo>
                  <a:lnTo>
                    <a:pt x="3042" y="1549"/>
                  </a:lnTo>
                  <a:lnTo>
                    <a:pt x="3072" y="1558"/>
                  </a:lnTo>
                  <a:lnTo>
                    <a:pt x="3099" y="1567"/>
                  </a:lnTo>
                  <a:lnTo>
                    <a:pt x="3123" y="1575"/>
                  </a:lnTo>
                  <a:lnTo>
                    <a:pt x="3147" y="1584"/>
                  </a:lnTo>
                  <a:lnTo>
                    <a:pt x="3170" y="1593"/>
                  </a:lnTo>
                  <a:lnTo>
                    <a:pt x="3198" y="1606"/>
                  </a:lnTo>
                  <a:lnTo>
                    <a:pt x="3220" y="1622"/>
                  </a:lnTo>
                  <a:lnTo>
                    <a:pt x="3235" y="1641"/>
                  </a:lnTo>
                  <a:lnTo>
                    <a:pt x="3246" y="1662"/>
                  </a:lnTo>
                  <a:lnTo>
                    <a:pt x="3249" y="1684"/>
                  </a:lnTo>
                  <a:lnTo>
                    <a:pt x="3247" y="1708"/>
                  </a:lnTo>
                  <a:lnTo>
                    <a:pt x="3238" y="1732"/>
                  </a:lnTo>
                  <a:lnTo>
                    <a:pt x="3223" y="1756"/>
                  </a:lnTo>
                  <a:lnTo>
                    <a:pt x="3200" y="1781"/>
                  </a:lnTo>
                  <a:lnTo>
                    <a:pt x="3170" y="1805"/>
                  </a:lnTo>
                  <a:close/>
                  <a:moveTo>
                    <a:pt x="2483" y="743"/>
                  </a:moveTo>
                  <a:lnTo>
                    <a:pt x="2433" y="740"/>
                  </a:lnTo>
                  <a:lnTo>
                    <a:pt x="2386" y="730"/>
                  </a:lnTo>
                  <a:lnTo>
                    <a:pt x="2340" y="714"/>
                  </a:lnTo>
                  <a:lnTo>
                    <a:pt x="2297" y="692"/>
                  </a:lnTo>
                  <a:lnTo>
                    <a:pt x="2257" y="666"/>
                  </a:lnTo>
                  <a:lnTo>
                    <a:pt x="2222" y="634"/>
                  </a:lnTo>
                  <a:lnTo>
                    <a:pt x="2191" y="598"/>
                  </a:lnTo>
                  <a:lnTo>
                    <a:pt x="2164" y="559"/>
                  </a:lnTo>
                  <a:lnTo>
                    <a:pt x="2142" y="516"/>
                  </a:lnTo>
                  <a:lnTo>
                    <a:pt x="2127" y="470"/>
                  </a:lnTo>
                  <a:lnTo>
                    <a:pt x="2117" y="422"/>
                  </a:lnTo>
                  <a:lnTo>
                    <a:pt x="2114" y="372"/>
                  </a:lnTo>
                  <a:lnTo>
                    <a:pt x="2117" y="322"/>
                  </a:lnTo>
                  <a:lnTo>
                    <a:pt x="2127" y="272"/>
                  </a:lnTo>
                  <a:lnTo>
                    <a:pt x="2142" y="228"/>
                  </a:lnTo>
                  <a:lnTo>
                    <a:pt x="2164" y="184"/>
                  </a:lnTo>
                  <a:lnTo>
                    <a:pt x="2191" y="144"/>
                  </a:lnTo>
                  <a:lnTo>
                    <a:pt x="2222" y="109"/>
                  </a:lnTo>
                  <a:lnTo>
                    <a:pt x="2257" y="78"/>
                  </a:lnTo>
                  <a:lnTo>
                    <a:pt x="2297" y="50"/>
                  </a:lnTo>
                  <a:lnTo>
                    <a:pt x="2340" y="30"/>
                  </a:lnTo>
                  <a:lnTo>
                    <a:pt x="2386" y="13"/>
                  </a:lnTo>
                  <a:lnTo>
                    <a:pt x="2433" y="3"/>
                  </a:lnTo>
                  <a:lnTo>
                    <a:pt x="2483" y="0"/>
                  </a:lnTo>
                  <a:lnTo>
                    <a:pt x="2534" y="3"/>
                  </a:lnTo>
                  <a:lnTo>
                    <a:pt x="2582" y="13"/>
                  </a:lnTo>
                  <a:lnTo>
                    <a:pt x="2628" y="30"/>
                  </a:lnTo>
                  <a:lnTo>
                    <a:pt x="2671" y="50"/>
                  </a:lnTo>
                  <a:lnTo>
                    <a:pt x="2709" y="78"/>
                  </a:lnTo>
                  <a:lnTo>
                    <a:pt x="2745" y="109"/>
                  </a:lnTo>
                  <a:lnTo>
                    <a:pt x="2776" y="144"/>
                  </a:lnTo>
                  <a:lnTo>
                    <a:pt x="2803" y="184"/>
                  </a:lnTo>
                  <a:lnTo>
                    <a:pt x="2824" y="228"/>
                  </a:lnTo>
                  <a:lnTo>
                    <a:pt x="2841" y="272"/>
                  </a:lnTo>
                  <a:lnTo>
                    <a:pt x="2850" y="322"/>
                  </a:lnTo>
                  <a:lnTo>
                    <a:pt x="2854" y="372"/>
                  </a:lnTo>
                  <a:lnTo>
                    <a:pt x="2850" y="422"/>
                  </a:lnTo>
                  <a:lnTo>
                    <a:pt x="2841" y="470"/>
                  </a:lnTo>
                  <a:lnTo>
                    <a:pt x="2824" y="516"/>
                  </a:lnTo>
                  <a:lnTo>
                    <a:pt x="2803" y="559"/>
                  </a:lnTo>
                  <a:lnTo>
                    <a:pt x="2776" y="598"/>
                  </a:lnTo>
                  <a:lnTo>
                    <a:pt x="2745" y="634"/>
                  </a:lnTo>
                  <a:lnTo>
                    <a:pt x="2709" y="666"/>
                  </a:lnTo>
                  <a:lnTo>
                    <a:pt x="2671" y="692"/>
                  </a:lnTo>
                  <a:lnTo>
                    <a:pt x="2628" y="714"/>
                  </a:lnTo>
                  <a:lnTo>
                    <a:pt x="2582" y="730"/>
                  </a:lnTo>
                  <a:lnTo>
                    <a:pt x="2534" y="740"/>
                  </a:lnTo>
                  <a:lnTo>
                    <a:pt x="2483" y="743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xmlns="" id="{B21CCF16-4E4A-4E2A-AE47-F3BDE14A14F3}"/>
                </a:ext>
              </a:extLst>
            </p:cNvPr>
            <p:cNvSpPr txBox="1"/>
            <p:nvPr/>
          </p:nvSpPr>
          <p:spPr>
            <a:xfrm>
              <a:off x="5384898" y="3998501"/>
              <a:ext cx="1316578" cy="427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社区驱动</a:t>
              </a:r>
            </a:p>
          </p:txBody>
        </p:sp>
      </p:grpSp>
      <p:sp>
        <p:nvSpPr>
          <p:cNvPr id="15" name="矩形 14" descr="e7d195523061f1c0c2f62a462c137ed84525df6b37b0ae651C8AF6AA81A55C55CF23A04F4B86D40374572BE14832D62EF89AD4D296109FC34294EFF06868D8F0024BB33B38E9F61C75267445B83ADF22667B301D1225CF9A0302709B5DF1DCF3C7CD8E32A043B79B892CCF8166D4E3F57F9367164CD7B1A3313727F8577AB63AA34CADFF16713C14C31E873E860D1F16">
            <a:extLst>
              <a:ext uri="{FF2B5EF4-FFF2-40B4-BE49-F238E27FC236}">
                <a16:creationId xmlns:a16="http://schemas.microsoft.com/office/drawing/2014/main" xmlns="" id="{49EDCC45-10DB-4D8F-BAD8-DF8FEC417BEE}"/>
              </a:ext>
            </a:extLst>
          </p:cNvPr>
          <p:cNvSpPr/>
          <p:nvPr/>
        </p:nvSpPr>
        <p:spPr>
          <a:xfrm>
            <a:off x="6865140" y="4371607"/>
            <a:ext cx="1628412" cy="1628412"/>
          </a:xfrm>
          <a:prstGeom prst="rect">
            <a:avLst/>
          </a:prstGeom>
          <a:solidFill>
            <a:srgbClr val="478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0A05BB21-F6A7-4D57-B04D-D3E70646668F}"/>
              </a:ext>
            </a:extLst>
          </p:cNvPr>
          <p:cNvSpPr txBox="1"/>
          <p:nvPr/>
        </p:nvSpPr>
        <p:spPr>
          <a:xfrm>
            <a:off x="6927552" y="5435685"/>
            <a:ext cx="150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工具链完整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A4E1DBFA-E1D7-4787-95BE-860174100252}"/>
              </a:ext>
            </a:extLst>
          </p:cNvPr>
          <p:cNvSpPr/>
          <p:nvPr/>
        </p:nvSpPr>
        <p:spPr>
          <a:xfrm>
            <a:off x="9797708" y="4371607"/>
            <a:ext cx="1628412" cy="1628412"/>
          </a:xfrm>
          <a:prstGeom prst="rect">
            <a:avLst/>
          </a:prstGeom>
          <a:solidFill>
            <a:srgbClr val="478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Group 28">
            <a:extLst>
              <a:ext uri="{FF2B5EF4-FFF2-40B4-BE49-F238E27FC236}">
                <a16:creationId xmlns:a16="http://schemas.microsoft.com/office/drawing/2014/main" xmlns="" id="{513BC540-0184-4C7E-882D-088A65C95ADF}"/>
              </a:ext>
            </a:extLst>
          </p:cNvPr>
          <p:cNvGrpSpPr/>
          <p:nvPr/>
        </p:nvGrpSpPr>
        <p:grpSpPr>
          <a:xfrm>
            <a:off x="7259567" y="4664279"/>
            <a:ext cx="839557" cy="574695"/>
            <a:chOff x="2324100" y="1814513"/>
            <a:chExt cx="266700" cy="182563"/>
          </a:xfrm>
          <a:solidFill>
            <a:schemeClr val="bg1"/>
          </a:solidFill>
        </p:grpSpPr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xmlns="" id="{FEA52F9C-647A-46A9-B32A-DF4AB3108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xmlns="" id="{479BA23B-28BF-43DC-94A2-EDD14A6296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28" name="Group 19">
            <a:extLst>
              <a:ext uri="{FF2B5EF4-FFF2-40B4-BE49-F238E27FC236}">
                <a16:creationId xmlns:a16="http://schemas.microsoft.com/office/drawing/2014/main" xmlns="" id="{67023FE5-D410-4C51-ACE4-4D493D9AFBE4}"/>
              </a:ext>
            </a:extLst>
          </p:cNvPr>
          <p:cNvGrpSpPr>
            <a:grpSpLocks noChangeAspect="1"/>
          </p:cNvGrpSpPr>
          <p:nvPr/>
        </p:nvGrpSpPr>
        <p:grpSpPr>
          <a:xfrm>
            <a:off x="10123496" y="4683080"/>
            <a:ext cx="976833" cy="532097"/>
            <a:chOff x="6750050" y="3321051"/>
            <a:chExt cx="195263" cy="106363"/>
          </a:xfrm>
          <a:solidFill>
            <a:schemeClr val="bg1"/>
          </a:solidFill>
        </p:grpSpPr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xmlns="" id="{0426468C-5C7B-43AE-A651-C0CAAE145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0050" y="3321051"/>
              <a:ext cx="141288" cy="106363"/>
            </a:xfrm>
            <a:custGeom>
              <a:avLst/>
              <a:gdLst>
                <a:gd name="T0" fmla="*/ 26 w 87"/>
                <a:gd name="T1" fmla="*/ 23 h 65"/>
                <a:gd name="T2" fmla="*/ 26 w 87"/>
                <a:gd name="T3" fmla="*/ 33 h 65"/>
                <a:gd name="T4" fmla="*/ 8 w 87"/>
                <a:gd name="T5" fmla="*/ 17 h 65"/>
                <a:gd name="T6" fmla="*/ 8 w 87"/>
                <a:gd name="T7" fmla="*/ 0 h 65"/>
                <a:gd name="T8" fmla="*/ 0 w 87"/>
                <a:gd name="T9" fmla="*/ 0 h 65"/>
                <a:gd name="T10" fmla="*/ 0 w 87"/>
                <a:gd name="T11" fmla="*/ 17 h 65"/>
                <a:gd name="T12" fmla="*/ 26 w 87"/>
                <a:gd name="T13" fmla="*/ 42 h 65"/>
                <a:gd name="T14" fmla="*/ 26 w 87"/>
                <a:gd name="T15" fmla="*/ 42 h 65"/>
                <a:gd name="T16" fmla="*/ 26 w 87"/>
                <a:gd name="T17" fmla="*/ 49 h 65"/>
                <a:gd name="T18" fmla="*/ 41 w 87"/>
                <a:gd name="T19" fmla="*/ 65 h 65"/>
                <a:gd name="T20" fmla="*/ 87 w 87"/>
                <a:gd name="T21" fmla="*/ 65 h 65"/>
                <a:gd name="T22" fmla="*/ 87 w 87"/>
                <a:gd name="T23" fmla="*/ 9 h 65"/>
                <a:gd name="T24" fmla="*/ 41 w 87"/>
                <a:gd name="T25" fmla="*/ 9 h 65"/>
                <a:gd name="T26" fmla="*/ 26 w 87"/>
                <a:gd name="T27" fmla="*/ 23 h 65"/>
                <a:gd name="T28" fmla="*/ 73 w 87"/>
                <a:gd name="T29" fmla="*/ 19 h 65"/>
                <a:gd name="T30" fmla="*/ 80 w 87"/>
                <a:gd name="T31" fmla="*/ 19 h 65"/>
                <a:gd name="T32" fmla="*/ 80 w 87"/>
                <a:gd name="T33" fmla="*/ 56 h 65"/>
                <a:gd name="T34" fmla="*/ 73 w 87"/>
                <a:gd name="T35" fmla="*/ 56 h 65"/>
                <a:gd name="T36" fmla="*/ 73 w 87"/>
                <a:gd name="T37" fmla="*/ 1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" h="65">
                  <a:moveTo>
                    <a:pt x="26" y="23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7" y="33"/>
                    <a:pt x="8" y="17"/>
                    <a:pt x="8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43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5" y="65"/>
                    <a:pt x="41" y="65"/>
                  </a:cubicBezTo>
                  <a:cubicBezTo>
                    <a:pt x="61" y="65"/>
                    <a:pt x="87" y="65"/>
                    <a:pt x="87" y="65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60" y="9"/>
                    <a:pt x="41" y="9"/>
                  </a:cubicBezTo>
                  <a:cubicBezTo>
                    <a:pt x="26" y="9"/>
                    <a:pt x="26" y="23"/>
                    <a:pt x="26" y="23"/>
                  </a:cubicBezTo>
                  <a:close/>
                  <a:moveTo>
                    <a:pt x="73" y="19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3" y="56"/>
                    <a:pt x="73" y="56"/>
                    <a:pt x="73" y="56"/>
                  </a:cubicBezTo>
                  <a:lnTo>
                    <a:pt x="73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779E50FD-75AD-467A-A2FF-5FCE21F6B0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7688" y="3397251"/>
              <a:ext cx="47625" cy="17463"/>
            </a:xfrm>
            <a:custGeom>
              <a:avLst/>
              <a:gdLst>
                <a:gd name="T0" fmla="*/ 0 w 29"/>
                <a:gd name="T1" fmla="*/ 10 h 10"/>
                <a:gd name="T2" fmla="*/ 29 w 29"/>
                <a:gd name="T3" fmla="*/ 10 h 10"/>
                <a:gd name="T4" fmla="*/ 29 w 29"/>
                <a:gd name="T5" fmla="*/ 0 h 10"/>
                <a:gd name="T6" fmla="*/ 0 w 29"/>
                <a:gd name="T7" fmla="*/ 0 h 10"/>
                <a:gd name="T8" fmla="*/ 0 w 29"/>
                <a:gd name="T9" fmla="*/ 10 h 10"/>
                <a:gd name="T10" fmla="*/ 24 w 29"/>
                <a:gd name="T11" fmla="*/ 2 h 10"/>
                <a:gd name="T12" fmla="*/ 27 w 29"/>
                <a:gd name="T13" fmla="*/ 5 h 10"/>
                <a:gd name="T14" fmla="*/ 24 w 29"/>
                <a:gd name="T15" fmla="*/ 8 h 10"/>
                <a:gd name="T16" fmla="*/ 21 w 29"/>
                <a:gd name="T17" fmla="*/ 5 h 10"/>
                <a:gd name="T18" fmla="*/ 24 w 29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0">
                  <a:moveTo>
                    <a:pt x="0" y="1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"/>
                  </a:lnTo>
                  <a:close/>
                  <a:moveTo>
                    <a:pt x="24" y="2"/>
                  </a:moveTo>
                  <a:cubicBezTo>
                    <a:pt x="26" y="2"/>
                    <a:pt x="27" y="4"/>
                    <a:pt x="27" y="5"/>
                  </a:cubicBezTo>
                  <a:cubicBezTo>
                    <a:pt x="27" y="7"/>
                    <a:pt x="26" y="8"/>
                    <a:pt x="24" y="8"/>
                  </a:cubicBezTo>
                  <a:cubicBezTo>
                    <a:pt x="23" y="8"/>
                    <a:pt x="21" y="7"/>
                    <a:pt x="21" y="5"/>
                  </a:cubicBezTo>
                  <a:cubicBezTo>
                    <a:pt x="21" y="4"/>
                    <a:pt x="23" y="2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xmlns="" id="{80CC918C-AA39-4E44-99A8-47A8B7EAD2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7688" y="3352801"/>
              <a:ext cx="47625" cy="15875"/>
            </a:xfrm>
            <a:custGeom>
              <a:avLst/>
              <a:gdLst>
                <a:gd name="T0" fmla="*/ 0 w 29"/>
                <a:gd name="T1" fmla="*/ 0 h 10"/>
                <a:gd name="T2" fmla="*/ 0 w 29"/>
                <a:gd name="T3" fmla="*/ 10 h 10"/>
                <a:gd name="T4" fmla="*/ 29 w 29"/>
                <a:gd name="T5" fmla="*/ 10 h 10"/>
                <a:gd name="T6" fmla="*/ 29 w 29"/>
                <a:gd name="T7" fmla="*/ 0 h 10"/>
                <a:gd name="T8" fmla="*/ 0 w 29"/>
                <a:gd name="T9" fmla="*/ 0 h 10"/>
                <a:gd name="T10" fmla="*/ 24 w 29"/>
                <a:gd name="T11" fmla="*/ 8 h 10"/>
                <a:gd name="T12" fmla="*/ 21 w 29"/>
                <a:gd name="T13" fmla="*/ 5 h 10"/>
                <a:gd name="T14" fmla="*/ 24 w 29"/>
                <a:gd name="T15" fmla="*/ 2 h 10"/>
                <a:gd name="T16" fmla="*/ 27 w 29"/>
                <a:gd name="T17" fmla="*/ 5 h 10"/>
                <a:gd name="T18" fmla="*/ 24 w 29"/>
                <a:gd name="T1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0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0" y="0"/>
                  </a:lnTo>
                  <a:close/>
                  <a:moveTo>
                    <a:pt x="24" y="8"/>
                  </a:moveTo>
                  <a:cubicBezTo>
                    <a:pt x="23" y="8"/>
                    <a:pt x="21" y="7"/>
                    <a:pt x="21" y="5"/>
                  </a:cubicBezTo>
                  <a:cubicBezTo>
                    <a:pt x="21" y="4"/>
                    <a:pt x="23" y="2"/>
                    <a:pt x="24" y="2"/>
                  </a:cubicBezTo>
                  <a:cubicBezTo>
                    <a:pt x="26" y="2"/>
                    <a:pt x="27" y="4"/>
                    <a:pt x="27" y="5"/>
                  </a:cubicBezTo>
                  <a:cubicBezTo>
                    <a:pt x="27" y="7"/>
                    <a:pt x="26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25BCD50-42FA-4C92-BF17-4B5DE252124F}"/>
              </a:ext>
            </a:extLst>
          </p:cNvPr>
          <p:cNvSpPr txBox="1"/>
          <p:nvPr/>
        </p:nvSpPr>
        <p:spPr>
          <a:xfrm>
            <a:off x="9780366" y="5435685"/>
            <a:ext cx="1663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2D</a:t>
            </a:r>
            <a:r>
              <a:rPr lang="zh-CN" altLang="en-US" sz="2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组件丰富</a:t>
            </a:r>
          </a:p>
        </p:txBody>
      </p:sp>
    </p:spTree>
    <p:extLst>
      <p:ext uri="{BB962C8B-B14F-4D97-AF65-F5344CB8AC3E}">
        <p14:creationId xmlns:p14="http://schemas.microsoft.com/office/powerpoint/2010/main" val="107698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项目初心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97" y="901609"/>
            <a:ext cx="6173402" cy="44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2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Scarb母版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ahoma"/>
        <a:ea typeface="黑体"/>
        <a:cs typeface=""/>
      </a:majorFont>
      <a:minorFont>
        <a:latin typeface="Tahom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pattFill prst="ltUpDiag">
          <a:fgClr>
            <a:srgbClr val="A0DA6C"/>
          </a:fgClr>
          <a:bgClr>
            <a:srgbClr val="78C432"/>
          </a:bgClr>
        </a:pattFill>
        <a:ln>
          <a:noFill/>
        </a:ln>
      </a:spPr>
      <a:bodyPr rtlCol="0" anchor="ctr"/>
      <a:lstStyle>
        <a:defPPr algn="ctr">
          <a:defRPr sz="18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205</Words>
  <Application>Microsoft Macintosh PowerPoint</Application>
  <PresentationFormat>Widescreen</PresentationFormat>
  <Paragraphs>75</Paragraphs>
  <Slides>33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Adobe 宋体 Std L</vt:lpstr>
      <vt:lpstr>Agency FB</vt:lpstr>
      <vt:lpstr>Arial Unicode MS</vt:lpstr>
      <vt:lpstr>Calibri</vt:lpstr>
      <vt:lpstr>Impact</vt:lpstr>
      <vt:lpstr>Tahoma</vt:lpstr>
      <vt:lpstr>冬青黑体简体中文 W3</vt:lpstr>
      <vt:lpstr>宋体</vt:lpstr>
      <vt:lpstr>微软雅黑</vt:lpstr>
      <vt:lpstr>Arial</vt:lpstr>
      <vt:lpstr>Scarb母版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 总体设计</vt:lpstr>
      <vt:lpstr>2.2 框架设计</vt:lpstr>
      <vt:lpstr>2.2 框架设计</vt:lpstr>
      <vt:lpstr>2.2 框架设计</vt:lpstr>
      <vt:lpstr>2.2 游戏设计</vt:lpstr>
      <vt:lpstr>2.2 游戏设计</vt:lpstr>
      <vt:lpstr>2.2 游戏设计</vt:lpstr>
      <vt:lpstr>PowerPoint Presentation</vt:lpstr>
      <vt:lpstr>3.1 游戏地图</vt:lpstr>
      <vt:lpstr>3.2 碰撞系统</vt:lpstr>
      <vt:lpstr>3.3 单位</vt:lpstr>
      <vt:lpstr>3.3.1 单位属性</vt:lpstr>
      <vt:lpstr>3.3.2 单位状态机</vt:lpstr>
      <vt:lpstr>3.3.3 单位AI</vt:lpstr>
      <vt:lpstr>3.4 演算体</vt:lpstr>
      <vt:lpstr>3.4 演算体</vt:lpstr>
      <vt:lpstr>3.5 效果树</vt:lpstr>
      <vt:lpstr>3.5 效果树</vt:lpstr>
      <vt:lpstr>3.1 主要模块</vt:lpstr>
      <vt:lpstr>PowerPoint Presentation</vt:lpstr>
      <vt:lpstr>4.1 结论</vt:lpstr>
      <vt:lpstr>4.2 展望</vt:lpstr>
      <vt:lpstr>PowerPoint Presentation</vt:lpstr>
    </vt:vector>
  </TitlesOfParts>
  <Company>Microsoft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Teliss Tong</dc:creator>
  <cp:lastModifiedBy>Aalboe, Tonia (taalboe@student.cccs.edu)</cp:lastModifiedBy>
  <cp:revision>534</cp:revision>
  <dcterms:created xsi:type="dcterms:W3CDTF">2014-06-20T08:59:45Z</dcterms:created>
  <dcterms:modified xsi:type="dcterms:W3CDTF">2018-06-07T18:38:13Z</dcterms:modified>
</cp:coreProperties>
</file>